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84" r:id="rId2"/>
    <p:sldId id="285" r:id="rId3"/>
    <p:sldId id="292" r:id="rId4"/>
    <p:sldId id="297" r:id="rId5"/>
    <p:sldId id="298" r:id="rId6"/>
    <p:sldId id="299" r:id="rId7"/>
    <p:sldId id="300" r:id="rId8"/>
    <p:sldId id="272" r:id="rId9"/>
    <p:sldId id="287"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63" autoAdjust="0"/>
    <p:restoredTop sz="95846" autoAdjust="0"/>
  </p:normalViewPr>
  <p:slideViewPr>
    <p:cSldViewPr snapToGrid="0">
      <p:cViewPr varScale="1">
        <p:scale>
          <a:sx n="85" d="100"/>
          <a:sy n="85" d="100"/>
        </p:scale>
        <p:origin x="590"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18"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44DF2D-E9E7-4A17-ABF4-42678849F8EC}" type="datetimeFigureOut">
              <a:rPr lang="en-GB" smtClean="0"/>
              <a:t>25/05/2026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BCBC21-B4E6-4FAA-9196-89109151D5A0}" type="slidenum">
              <a:rPr lang="en-GB" smtClean="0"/>
              <a:t>‹#›</a:t>
            </a:fld>
            <a:endParaRPr lang="en-GB"/>
          </a:p>
        </p:txBody>
      </p:sp>
    </p:spTree>
    <p:extLst>
      <p:ext uri="{BB962C8B-B14F-4D97-AF65-F5344CB8AC3E}">
        <p14:creationId xmlns:p14="http://schemas.microsoft.com/office/powerpoint/2010/main" val="3208616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1BCBC21-B4E6-4FAA-9196-89109151D5A0}" type="slidenum">
              <a:rPr lang="en-GB" smtClean="0"/>
              <a:t>8</a:t>
            </a:fld>
            <a:endParaRPr lang="en-GB"/>
          </a:p>
        </p:txBody>
      </p:sp>
    </p:spTree>
    <p:extLst>
      <p:ext uri="{BB962C8B-B14F-4D97-AF65-F5344CB8AC3E}">
        <p14:creationId xmlns:p14="http://schemas.microsoft.com/office/powerpoint/2010/main" val="12264779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DD30B-4E2F-A0B6-4B35-A8E887F85BD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4CA8730-18F6-9CBB-FF4C-595A3CEDA4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89D311F-A54E-E022-FF91-ABDEC50247C8}"/>
              </a:ext>
            </a:extLst>
          </p:cNvPr>
          <p:cNvSpPr>
            <a:spLocks noGrp="1"/>
          </p:cNvSpPr>
          <p:nvPr>
            <p:ph type="dt" sz="half" idx="10"/>
          </p:nvPr>
        </p:nvSpPr>
        <p:spPr/>
        <p:txBody>
          <a:bodyPr/>
          <a:lstStyle/>
          <a:p>
            <a:fld id="{011CAFC0-0BF7-4254-B27D-F5449DF9D70A}" type="datetimeFigureOut">
              <a:rPr lang="en-GB" smtClean="0"/>
              <a:t>25/05/2026</a:t>
            </a:fld>
            <a:endParaRPr lang="en-GB"/>
          </a:p>
        </p:txBody>
      </p:sp>
      <p:sp>
        <p:nvSpPr>
          <p:cNvPr id="5" name="Footer Placeholder 4">
            <a:extLst>
              <a:ext uri="{FF2B5EF4-FFF2-40B4-BE49-F238E27FC236}">
                <a16:creationId xmlns:a16="http://schemas.microsoft.com/office/drawing/2014/main" id="{7A367689-A700-D48F-7975-161478F0EE2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ABAABA5-4056-A33A-A783-2B655EE3D953}"/>
              </a:ext>
            </a:extLst>
          </p:cNvPr>
          <p:cNvSpPr>
            <a:spLocks noGrp="1"/>
          </p:cNvSpPr>
          <p:nvPr>
            <p:ph type="sldNum" sz="quarter" idx="12"/>
          </p:nvPr>
        </p:nvSpPr>
        <p:spPr/>
        <p:txBody>
          <a:bodyPr/>
          <a:lstStyle/>
          <a:p>
            <a:fld id="{39199D42-3AD6-40AD-B73E-0A50F53CF4D8}" type="slidenum">
              <a:rPr lang="en-GB" smtClean="0"/>
              <a:t>‹#›</a:t>
            </a:fld>
            <a:endParaRPr lang="en-GB"/>
          </a:p>
        </p:txBody>
      </p:sp>
    </p:spTree>
    <p:extLst>
      <p:ext uri="{BB962C8B-B14F-4D97-AF65-F5344CB8AC3E}">
        <p14:creationId xmlns:p14="http://schemas.microsoft.com/office/powerpoint/2010/main" val="1285086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4DD76-727B-3780-015D-1485716BF53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782CBE5-D58E-7049-B34D-A7E4255FF7D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0CC8828-1F06-6188-C565-A5A1F2146CCA}"/>
              </a:ext>
            </a:extLst>
          </p:cNvPr>
          <p:cNvSpPr>
            <a:spLocks noGrp="1"/>
          </p:cNvSpPr>
          <p:nvPr>
            <p:ph type="dt" sz="half" idx="10"/>
          </p:nvPr>
        </p:nvSpPr>
        <p:spPr/>
        <p:txBody>
          <a:bodyPr/>
          <a:lstStyle/>
          <a:p>
            <a:fld id="{011CAFC0-0BF7-4254-B27D-F5449DF9D70A}" type="datetimeFigureOut">
              <a:rPr lang="en-GB" smtClean="0"/>
              <a:t>25/05/2026</a:t>
            </a:fld>
            <a:endParaRPr lang="en-GB"/>
          </a:p>
        </p:txBody>
      </p:sp>
      <p:sp>
        <p:nvSpPr>
          <p:cNvPr id="5" name="Footer Placeholder 4">
            <a:extLst>
              <a:ext uri="{FF2B5EF4-FFF2-40B4-BE49-F238E27FC236}">
                <a16:creationId xmlns:a16="http://schemas.microsoft.com/office/drawing/2014/main" id="{BEC9AAFE-31C1-249A-43B1-9409D19035F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C08B4B2-E9C5-0CDB-DE38-A115DCFCEFF2}"/>
              </a:ext>
            </a:extLst>
          </p:cNvPr>
          <p:cNvSpPr>
            <a:spLocks noGrp="1"/>
          </p:cNvSpPr>
          <p:nvPr>
            <p:ph type="sldNum" sz="quarter" idx="12"/>
          </p:nvPr>
        </p:nvSpPr>
        <p:spPr/>
        <p:txBody>
          <a:bodyPr/>
          <a:lstStyle/>
          <a:p>
            <a:fld id="{39199D42-3AD6-40AD-B73E-0A50F53CF4D8}" type="slidenum">
              <a:rPr lang="en-GB" smtClean="0"/>
              <a:t>‹#›</a:t>
            </a:fld>
            <a:endParaRPr lang="en-GB"/>
          </a:p>
        </p:txBody>
      </p:sp>
    </p:spTree>
    <p:extLst>
      <p:ext uri="{BB962C8B-B14F-4D97-AF65-F5344CB8AC3E}">
        <p14:creationId xmlns:p14="http://schemas.microsoft.com/office/powerpoint/2010/main" val="1166061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D780F-531B-282E-6475-64736902B666}"/>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0D8A7A0-451D-4C9B-B741-DFE44254236F}"/>
              </a:ext>
            </a:extLst>
          </p:cNvPr>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38E3E90-9133-76EA-B252-646AA797BE21}"/>
              </a:ext>
            </a:extLst>
          </p:cNvPr>
          <p:cNvSpPr>
            <a:spLocks noGrp="1"/>
          </p:cNvSpPr>
          <p:nvPr>
            <p:ph type="dt" sz="half" idx="10"/>
          </p:nvPr>
        </p:nvSpPr>
        <p:spPr/>
        <p:txBody>
          <a:bodyPr/>
          <a:lstStyle/>
          <a:p>
            <a:fld id="{011CAFC0-0BF7-4254-B27D-F5449DF9D70A}" type="datetimeFigureOut">
              <a:rPr lang="en-GB" smtClean="0"/>
              <a:t>25/05/2026</a:t>
            </a:fld>
            <a:endParaRPr lang="en-GB"/>
          </a:p>
        </p:txBody>
      </p:sp>
      <p:sp>
        <p:nvSpPr>
          <p:cNvPr id="5" name="Footer Placeholder 4">
            <a:extLst>
              <a:ext uri="{FF2B5EF4-FFF2-40B4-BE49-F238E27FC236}">
                <a16:creationId xmlns:a16="http://schemas.microsoft.com/office/drawing/2014/main" id="{31533CBF-7C9E-BF7A-EA8B-37CDAD32026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7FFEB05-A264-3CC6-2FB7-C546DC31CD12}"/>
              </a:ext>
            </a:extLst>
          </p:cNvPr>
          <p:cNvSpPr>
            <a:spLocks noGrp="1"/>
          </p:cNvSpPr>
          <p:nvPr>
            <p:ph type="sldNum" sz="quarter" idx="12"/>
          </p:nvPr>
        </p:nvSpPr>
        <p:spPr/>
        <p:txBody>
          <a:bodyPr/>
          <a:lstStyle/>
          <a:p>
            <a:fld id="{39199D42-3AD6-40AD-B73E-0A50F53CF4D8}" type="slidenum">
              <a:rPr lang="en-GB" smtClean="0"/>
              <a:t>‹#›</a:t>
            </a:fld>
            <a:endParaRPr lang="en-GB"/>
          </a:p>
        </p:txBody>
      </p:sp>
    </p:spTree>
    <p:extLst>
      <p:ext uri="{BB962C8B-B14F-4D97-AF65-F5344CB8AC3E}">
        <p14:creationId xmlns:p14="http://schemas.microsoft.com/office/powerpoint/2010/main" val="808215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221B8-C891-E4FF-5FE4-13D9448160D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581259D-53D6-B828-5C0F-D035F2F527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07A121B-9269-4CED-505B-C979EEC6B41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C7426B7-5B6D-8A21-EF45-4B090E3DD789}"/>
              </a:ext>
            </a:extLst>
          </p:cNvPr>
          <p:cNvSpPr>
            <a:spLocks noGrp="1"/>
          </p:cNvSpPr>
          <p:nvPr>
            <p:ph type="dt" sz="half" idx="10"/>
          </p:nvPr>
        </p:nvSpPr>
        <p:spPr/>
        <p:txBody>
          <a:bodyPr/>
          <a:lstStyle/>
          <a:p>
            <a:fld id="{011CAFC0-0BF7-4254-B27D-F5449DF9D70A}" type="datetimeFigureOut">
              <a:rPr lang="en-GB" smtClean="0"/>
              <a:t>25/05/2026</a:t>
            </a:fld>
            <a:endParaRPr lang="en-GB"/>
          </a:p>
        </p:txBody>
      </p:sp>
      <p:sp>
        <p:nvSpPr>
          <p:cNvPr id="6" name="Footer Placeholder 5">
            <a:extLst>
              <a:ext uri="{FF2B5EF4-FFF2-40B4-BE49-F238E27FC236}">
                <a16:creationId xmlns:a16="http://schemas.microsoft.com/office/drawing/2014/main" id="{DFA39B84-6B82-65CB-49F2-2578B28482E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85131CC-85E8-4156-F6F8-9E4547FBA3A1}"/>
              </a:ext>
            </a:extLst>
          </p:cNvPr>
          <p:cNvSpPr>
            <a:spLocks noGrp="1"/>
          </p:cNvSpPr>
          <p:nvPr>
            <p:ph type="sldNum" sz="quarter" idx="12"/>
          </p:nvPr>
        </p:nvSpPr>
        <p:spPr/>
        <p:txBody>
          <a:bodyPr/>
          <a:lstStyle/>
          <a:p>
            <a:fld id="{39199D42-3AD6-40AD-B73E-0A50F53CF4D8}" type="slidenum">
              <a:rPr lang="en-GB" smtClean="0"/>
              <a:t>‹#›</a:t>
            </a:fld>
            <a:endParaRPr lang="en-GB"/>
          </a:p>
        </p:txBody>
      </p:sp>
    </p:spTree>
    <p:extLst>
      <p:ext uri="{BB962C8B-B14F-4D97-AF65-F5344CB8AC3E}">
        <p14:creationId xmlns:p14="http://schemas.microsoft.com/office/powerpoint/2010/main" val="1273620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613D0-07C1-112A-EAE9-422B27CB6632}"/>
              </a:ext>
            </a:extLst>
          </p:cNvPr>
          <p:cNvSpPr>
            <a:spLocks noGrp="1"/>
          </p:cNvSpPr>
          <p:nvPr>
            <p:ph type="title"/>
          </p:nvPr>
        </p:nvSpPr>
        <p:spPr>
          <a:xfrm>
            <a:off x="839788" y="365127"/>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D0DE582-C17B-1E6B-EC94-DC69C0B4030A}"/>
              </a:ext>
            </a:extLst>
          </p:cNvPr>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521522E-6D90-D856-A79E-3B67CC5DDA73}"/>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C10B3AA-99F3-05B0-27DD-814669EA269F}"/>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35C3C7D-E3A5-E3A0-411C-A425747ED13C}"/>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673FA81-07F5-AC4B-7311-18008906B402}"/>
              </a:ext>
            </a:extLst>
          </p:cNvPr>
          <p:cNvSpPr>
            <a:spLocks noGrp="1"/>
          </p:cNvSpPr>
          <p:nvPr>
            <p:ph type="dt" sz="half" idx="10"/>
          </p:nvPr>
        </p:nvSpPr>
        <p:spPr/>
        <p:txBody>
          <a:bodyPr/>
          <a:lstStyle/>
          <a:p>
            <a:fld id="{011CAFC0-0BF7-4254-B27D-F5449DF9D70A}" type="datetimeFigureOut">
              <a:rPr lang="en-GB" smtClean="0"/>
              <a:t>25/05/2026</a:t>
            </a:fld>
            <a:endParaRPr lang="en-GB"/>
          </a:p>
        </p:txBody>
      </p:sp>
      <p:sp>
        <p:nvSpPr>
          <p:cNvPr id="8" name="Footer Placeholder 7">
            <a:extLst>
              <a:ext uri="{FF2B5EF4-FFF2-40B4-BE49-F238E27FC236}">
                <a16:creationId xmlns:a16="http://schemas.microsoft.com/office/drawing/2014/main" id="{69ED1402-CADC-B706-0513-447942E881B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06E5D33-1C38-C51A-B927-E06E2D500B5B}"/>
              </a:ext>
            </a:extLst>
          </p:cNvPr>
          <p:cNvSpPr>
            <a:spLocks noGrp="1"/>
          </p:cNvSpPr>
          <p:nvPr>
            <p:ph type="sldNum" sz="quarter" idx="12"/>
          </p:nvPr>
        </p:nvSpPr>
        <p:spPr/>
        <p:txBody>
          <a:bodyPr/>
          <a:lstStyle/>
          <a:p>
            <a:fld id="{39199D42-3AD6-40AD-B73E-0A50F53CF4D8}" type="slidenum">
              <a:rPr lang="en-GB" smtClean="0"/>
              <a:t>‹#›</a:t>
            </a:fld>
            <a:endParaRPr lang="en-GB"/>
          </a:p>
        </p:txBody>
      </p:sp>
    </p:spTree>
    <p:extLst>
      <p:ext uri="{BB962C8B-B14F-4D97-AF65-F5344CB8AC3E}">
        <p14:creationId xmlns:p14="http://schemas.microsoft.com/office/powerpoint/2010/main" val="2149036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E0DD8-FDC0-FE75-71CA-D561835035B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F9B0596-7561-86AB-C2B1-59B381FBB701}"/>
              </a:ext>
            </a:extLst>
          </p:cNvPr>
          <p:cNvSpPr>
            <a:spLocks noGrp="1"/>
          </p:cNvSpPr>
          <p:nvPr>
            <p:ph type="dt" sz="half" idx="10"/>
          </p:nvPr>
        </p:nvSpPr>
        <p:spPr/>
        <p:txBody>
          <a:bodyPr/>
          <a:lstStyle/>
          <a:p>
            <a:fld id="{011CAFC0-0BF7-4254-B27D-F5449DF9D70A}" type="datetimeFigureOut">
              <a:rPr lang="en-GB" smtClean="0"/>
              <a:t>25/05/2026</a:t>
            </a:fld>
            <a:endParaRPr lang="en-GB"/>
          </a:p>
        </p:txBody>
      </p:sp>
      <p:sp>
        <p:nvSpPr>
          <p:cNvPr id="4" name="Footer Placeholder 3">
            <a:extLst>
              <a:ext uri="{FF2B5EF4-FFF2-40B4-BE49-F238E27FC236}">
                <a16:creationId xmlns:a16="http://schemas.microsoft.com/office/drawing/2014/main" id="{BF3F13B4-4865-E45C-4017-ED48F932C3D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91BB751-0119-1086-ED25-5E3B103F8FB5}"/>
              </a:ext>
            </a:extLst>
          </p:cNvPr>
          <p:cNvSpPr>
            <a:spLocks noGrp="1"/>
          </p:cNvSpPr>
          <p:nvPr>
            <p:ph type="sldNum" sz="quarter" idx="12"/>
          </p:nvPr>
        </p:nvSpPr>
        <p:spPr/>
        <p:txBody>
          <a:bodyPr/>
          <a:lstStyle/>
          <a:p>
            <a:fld id="{39199D42-3AD6-40AD-B73E-0A50F53CF4D8}" type="slidenum">
              <a:rPr lang="en-GB" smtClean="0"/>
              <a:t>‹#›</a:t>
            </a:fld>
            <a:endParaRPr lang="en-GB"/>
          </a:p>
        </p:txBody>
      </p:sp>
    </p:spTree>
    <p:extLst>
      <p:ext uri="{BB962C8B-B14F-4D97-AF65-F5344CB8AC3E}">
        <p14:creationId xmlns:p14="http://schemas.microsoft.com/office/powerpoint/2010/main" val="2319295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853EA1A-9765-52DC-2FA6-62D9154BD2B6}"/>
              </a:ext>
            </a:extLst>
          </p:cNvPr>
          <p:cNvSpPr>
            <a:spLocks noGrp="1"/>
          </p:cNvSpPr>
          <p:nvPr>
            <p:ph type="dt" sz="half" idx="10"/>
          </p:nvPr>
        </p:nvSpPr>
        <p:spPr/>
        <p:txBody>
          <a:bodyPr/>
          <a:lstStyle/>
          <a:p>
            <a:fld id="{011CAFC0-0BF7-4254-B27D-F5449DF9D70A}" type="datetimeFigureOut">
              <a:rPr lang="en-GB" smtClean="0"/>
              <a:t>25/05/2026</a:t>
            </a:fld>
            <a:endParaRPr lang="en-GB"/>
          </a:p>
        </p:txBody>
      </p:sp>
      <p:sp>
        <p:nvSpPr>
          <p:cNvPr id="3" name="Footer Placeholder 2">
            <a:extLst>
              <a:ext uri="{FF2B5EF4-FFF2-40B4-BE49-F238E27FC236}">
                <a16:creationId xmlns:a16="http://schemas.microsoft.com/office/drawing/2014/main" id="{2765A679-2745-421C-AE98-2642D12B315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05EC7BB-D905-D374-3433-364F85E6CD69}"/>
              </a:ext>
            </a:extLst>
          </p:cNvPr>
          <p:cNvSpPr>
            <a:spLocks noGrp="1"/>
          </p:cNvSpPr>
          <p:nvPr>
            <p:ph type="sldNum" sz="quarter" idx="12"/>
          </p:nvPr>
        </p:nvSpPr>
        <p:spPr/>
        <p:txBody>
          <a:bodyPr/>
          <a:lstStyle/>
          <a:p>
            <a:fld id="{39199D42-3AD6-40AD-B73E-0A50F53CF4D8}" type="slidenum">
              <a:rPr lang="en-GB" smtClean="0"/>
              <a:t>‹#›</a:t>
            </a:fld>
            <a:endParaRPr lang="en-GB"/>
          </a:p>
        </p:txBody>
      </p:sp>
    </p:spTree>
    <p:extLst>
      <p:ext uri="{BB962C8B-B14F-4D97-AF65-F5344CB8AC3E}">
        <p14:creationId xmlns:p14="http://schemas.microsoft.com/office/powerpoint/2010/main" val="26155591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7E825-B77D-2102-E12E-F10F1C8F3A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F86D24F-28A6-AF41-73EA-1D9C1576FE24}"/>
              </a:ext>
            </a:extLst>
          </p:cNvPr>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EDEBB65-7DA1-D3F7-850E-740E016D28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67A81B4-1DF0-3223-8597-131D472562B8}"/>
              </a:ext>
            </a:extLst>
          </p:cNvPr>
          <p:cNvSpPr>
            <a:spLocks noGrp="1"/>
          </p:cNvSpPr>
          <p:nvPr>
            <p:ph type="dt" sz="half" idx="10"/>
          </p:nvPr>
        </p:nvSpPr>
        <p:spPr/>
        <p:txBody>
          <a:bodyPr/>
          <a:lstStyle/>
          <a:p>
            <a:fld id="{011CAFC0-0BF7-4254-B27D-F5449DF9D70A}" type="datetimeFigureOut">
              <a:rPr lang="en-GB" smtClean="0"/>
              <a:t>25/05/2026</a:t>
            </a:fld>
            <a:endParaRPr lang="en-GB"/>
          </a:p>
        </p:txBody>
      </p:sp>
      <p:sp>
        <p:nvSpPr>
          <p:cNvPr id="6" name="Footer Placeholder 5">
            <a:extLst>
              <a:ext uri="{FF2B5EF4-FFF2-40B4-BE49-F238E27FC236}">
                <a16:creationId xmlns:a16="http://schemas.microsoft.com/office/drawing/2014/main" id="{8C9BBB6A-7B3D-1079-68EA-4A8C03C855F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92E59B4-F44C-BECD-6E29-3731B439546C}"/>
              </a:ext>
            </a:extLst>
          </p:cNvPr>
          <p:cNvSpPr>
            <a:spLocks noGrp="1"/>
          </p:cNvSpPr>
          <p:nvPr>
            <p:ph type="sldNum" sz="quarter" idx="12"/>
          </p:nvPr>
        </p:nvSpPr>
        <p:spPr/>
        <p:txBody>
          <a:bodyPr/>
          <a:lstStyle/>
          <a:p>
            <a:fld id="{39199D42-3AD6-40AD-B73E-0A50F53CF4D8}" type="slidenum">
              <a:rPr lang="en-GB" smtClean="0"/>
              <a:t>‹#›</a:t>
            </a:fld>
            <a:endParaRPr lang="en-GB"/>
          </a:p>
        </p:txBody>
      </p:sp>
    </p:spTree>
    <p:extLst>
      <p:ext uri="{BB962C8B-B14F-4D97-AF65-F5344CB8AC3E}">
        <p14:creationId xmlns:p14="http://schemas.microsoft.com/office/powerpoint/2010/main" val="31867350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5316D-B7F0-4AF9-118C-33C0624F60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7F7D350-6507-37EF-18B3-D317B96BCEAB}"/>
              </a:ext>
            </a:extLst>
          </p:cNvPr>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7A211A4-04C4-CA8F-739B-02C7C4573B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83EA9C-61E2-91C4-DBE0-FFB558A6545A}"/>
              </a:ext>
            </a:extLst>
          </p:cNvPr>
          <p:cNvSpPr>
            <a:spLocks noGrp="1"/>
          </p:cNvSpPr>
          <p:nvPr>
            <p:ph type="dt" sz="half" idx="10"/>
          </p:nvPr>
        </p:nvSpPr>
        <p:spPr/>
        <p:txBody>
          <a:bodyPr/>
          <a:lstStyle/>
          <a:p>
            <a:fld id="{011CAFC0-0BF7-4254-B27D-F5449DF9D70A}" type="datetimeFigureOut">
              <a:rPr lang="en-GB" smtClean="0"/>
              <a:t>25/05/2026</a:t>
            </a:fld>
            <a:endParaRPr lang="en-GB"/>
          </a:p>
        </p:txBody>
      </p:sp>
      <p:sp>
        <p:nvSpPr>
          <p:cNvPr id="6" name="Footer Placeholder 5">
            <a:extLst>
              <a:ext uri="{FF2B5EF4-FFF2-40B4-BE49-F238E27FC236}">
                <a16:creationId xmlns:a16="http://schemas.microsoft.com/office/drawing/2014/main" id="{C5DDA589-6402-7BEF-AAEC-2EA798A6179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342BF87-ABED-FFDF-252C-A4BC2A45FA8F}"/>
              </a:ext>
            </a:extLst>
          </p:cNvPr>
          <p:cNvSpPr>
            <a:spLocks noGrp="1"/>
          </p:cNvSpPr>
          <p:nvPr>
            <p:ph type="sldNum" sz="quarter" idx="12"/>
          </p:nvPr>
        </p:nvSpPr>
        <p:spPr/>
        <p:txBody>
          <a:bodyPr/>
          <a:lstStyle/>
          <a:p>
            <a:fld id="{39199D42-3AD6-40AD-B73E-0A50F53CF4D8}" type="slidenum">
              <a:rPr lang="en-GB" smtClean="0"/>
              <a:t>‹#›</a:t>
            </a:fld>
            <a:endParaRPr lang="en-GB"/>
          </a:p>
        </p:txBody>
      </p:sp>
    </p:spTree>
    <p:extLst>
      <p:ext uri="{BB962C8B-B14F-4D97-AF65-F5344CB8AC3E}">
        <p14:creationId xmlns:p14="http://schemas.microsoft.com/office/powerpoint/2010/main" val="238069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AEBBD-5362-FF78-7385-E30F125B341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89595C3-25DA-9A10-C1ED-789D680846B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E33E130-370B-A6C1-9D08-60063A5F5407}"/>
              </a:ext>
            </a:extLst>
          </p:cNvPr>
          <p:cNvSpPr>
            <a:spLocks noGrp="1"/>
          </p:cNvSpPr>
          <p:nvPr>
            <p:ph type="dt" sz="half" idx="10"/>
          </p:nvPr>
        </p:nvSpPr>
        <p:spPr/>
        <p:txBody>
          <a:bodyPr/>
          <a:lstStyle/>
          <a:p>
            <a:fld id="{011CAFC0-0BF7-4254-B27D-F5449DF9D70A}" type="datetimeFigureOut">
              <a:rPr lang="en-GB" smtClean="0"/>
              <a:t>25/05/2026</a:t>
            </a:fld>
            <a:endParaRPr lang="en-GB"/>
          </a:p>
        </p:txBody>
      </p:sp>
      <p:sp>
        <p:nvSpPr>
          <p:cNvPr id="5" name="Footer Placeholder 4">
            <a:extLst>
              <a:ext uri="{FF2B5EF4-FFF2-40B4-BE49-F238E27FC236}">
                <a16:creationId xmlns:a16="http://schemas.microsoft.com/office/drawing/2014/main" id="{0ED7D73A-8BBA-B174-69A7-87E9642092E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81AECD5-D51A-4E27-651F-AE6AD641B743}"/>
              </a:ext>
            </a:extLst>
          </p:cNvPr>
          <p:cNvSpPr>
            <a:spLocks noGrp="1"/>
          </p:cNvSpPr>
          <p:nvPr>
            <p:ph type="sldNum" sz="quarter" idx="12"/>
          </p:nvPr>
        </p:nvSpPr>
        <p:spPr/>
        <p:txBody>
          <a:bodyPr/>
          <a:lstStyle/>
          <a:p>
            <a:fld id="{39199D42-3AD6-40AD-B73E-0A50F53CF4D8}" type="slidenum">
              <a:rPr lang="en-GB" smtClean="0"/>
              <a:t>‹#›</a:t>
            </a:fld>
            <a:endParaRPr lang="en-GB"/>
          </a:p>
        </p:txBody>
      </p:sp>
    </p:spTree>
    <p:extLst>
      <p:ext uri="{BB962C8B-B14F-4D97-AF65-F5344CB8AC3E}">
        <p14:creationId xmlns:p14="http://schemas.microsoft.com/office/powerpoint/2010/main" val="20507980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B945E98-7547-F32C-F235-A4373BCA35A6}"/>
              </a:ext>
            </a:extLst>
          </p:cNvPr>
          <p:cNvSpPr>
            <a:spLocks noGrp="1"/>
          </p:cNvSpPr>
          <p:nvPr>
            <p:ph type="title" orient="vert"/>
          </p:nvPr>
        </p:nvSpPr>
        <p:spPr>
          <a:xfrm>
            <a:off x="8724901"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5A047D8-F177-B79B-7EA2-9943435BBC33}"/>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BEA4EC3-8882-BDB5-6461-0B7480E50027}"/>
              </a:ext>
            </a:extLst>
          </p:cNvPr>
          <p:cNvSpPr>
            <a:spLocks noGrp="1"/>
          </p:cNvSpPr>
          <p:nvPr>
            <p:ph type="dt" sz="half" idx="10"/>
          </p:nvPr>
        </p:nvSpPr>
        <p:spPr/>
        <p:txBody>
          <a:bodyPr/>
          <a:lstStyle/>
          <a:p>
            <a:fld id="{011CAFC0-0BF7-4254-B27D-F5449DF9D70A}" type="datetimeFigureOut">
              <a:rPr lang="en-GB" smtClean="0"/>
              <a:t>25/05/2026</a:t>
            </a:fld>
            <a:endParaRPr lang="en-GB"/>
          </a:p>
        </p:txBody>
      </p:sp>
      <p:sp>
        <p:nvSpPr>
          <p:cNvPr id="5" name="Footer Placeholder 4">
            <a:extLst>
              <a:ext uri="{FF2B5EF4-FFF2-40B4-BE49-F238E27FC236}">
                <a16:creationId xmlns:a16="http://schemas.microsoft.com/office/drawing/2014/main" id="{E097977B-D8C8-98DE-766D-1C6D56A506D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5DDA31F-CD30-170B-BE9A-6E8F4E54371F}"/>
              </a:ext>
            </a:extLst>
          </p:cNvPr>
          <p:cNvSpPr>
            <a:spLocks noGrp="1"/>
          </p:cNvSpPr>
          <p:nvPr>
            <p:ph type="sldNum" sz="quarter" idx="12"/>
          </p:nvPr>
        </p:nvSpPr>
        <p:spPr/>
        <p:txBody>
          <a:bodyPr/>
          <a:lstStyle/>
          <a:p>
            <a:fld id="{39199D42-3AD6-40AD-B73E-0A50F53CF4D8}" type="slidenum">
              <a:rPr lang="en-GB" smtClean="0"/>
              <a:t>‹#›</a:t>
            </a:fld>
            <a:endParaRPr lang="en-GB"/>
          </a:p>
        </p:txBody>
      </p:sp>
    </p:spTree>
    <p:extLst>
      <p:ext uri="{BB962C8B-B14F-4D97-AF65-F5344CB8AC3E}">
        <p14:creationId xmlns:p14="http://schemas.microsoft.com/office/powerpoint/2010/main" val="1083365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7CBAE44-F6CB-E355-AAA6-78B79F348F9C}"/>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3EAF4E2-BE55-DE41-5660-B66316D468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A431FC0-A7E3-34EF-4ED2-E1E3EC6E67DD}"/>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1CAFC0-0BF7-4254-B27D-F5449DF9D70A}" type="datetimeFigureOut">
              <a:rPr lang="en-GB" smtClean="0"/>
              <a:t>25/05/2026</a:t>
            </a:fld>
            <a:endParaRPr lang="en-GB"/>
          </a:p>
        </p:txBody>
      </p:sp>
      <p:sp>
        <p:nvSpPr>
          <p:cNvPr id="5" name="Footer Placeholder 4">
            <a:extLst>
              <a:ext uri="{FF2B5EF4-FFF2-40B4-BE49-F238E27FC236}">
                <a16:creationId xmlns:a16="http://schemas.microsoft.com/office/drawing/2014/main" id="{DD86C748-0A15-8A38-8D2A-B2F4A86A8610}"/>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C4D4CAE-BED5-6B6F-FF7C-72315A512546}"/>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199D42-3AD6-40AD-B73E-0A50F53CF4D8}" type="slidenum">
              <a:rPr lang="en-GB" smtClean="0"/>
              <a:t>‹#›</a:t>
            </a:fld>
            <a:endParaRPr lang="en-GB"/>
          </a:p>
        </p:txBody>
      </p:sp>
    </p:spTree>
    <p:extLst>
      <p:ext uri="{BB962C8B-B14F-4D97-AF65-F5344CB8AC3E}">
        <p14:creationId xmlns:p14="http://schemas.microsoft.com/office/powerpoint/2010/main" val="40309302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2.jp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86256-95D4-E586-0342-2B80FEF5AC0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58E8292-1214-A610-4E56-7F32D34AB78C}"/>
              </a:ext>
            </a:extLst>
          </p:cNvPr>
          <p:cNvSpPr>
            <a:spLocks noGrp="1"/>
          </p:cNvSpPr>
          <p:nvPr>
            <p:ph idx="1"/>
          </p:nvPr>
        </p:nvSpPr>
        <p:spPr>
          <a:xfrm>
            <a:off x="838200" y="1126883"/>
            <a:ext cx="10515600" cy="4351339"/>
          </a:xfrm>
        </p:spPr>
        <p:txBody>
          <a:bodyPr>
            <a:normAutofit/>
          </a:bodyPr>
          <a:lstStyle/>
          <a:p>
            <a:pPr marL="0" indent="0">
              <a:buNone/>
            </a:pPr>
            <a:endParaRPr lang="en-GB" sz="1800" b="1" dirty="0">
              <a:solidFill>
                <a:srgbClr val="000000"/>
              </a:solidFill>
              <a:latin typeface="Calibri" panose="020F0502020204030204" pitchFamily="34" charset="0"/>
            </a:endParaRPr>
          </a:p>
          <a:p>
            <a:pPr marL="0" indent="0">
              <a:buNone/>
            </a:pPr>
            <a:endParaRPr lang="en-GB" sz="1800" b="1" dirty="0">
              <a:solidFill>
                <a:srgbClr val="000000"/>
              </a:solidFill>
              <a:latin typeface="Calibri" panose="020F0502020204030204" pitchFamily="34" charset="0"/>
            </a:endParaRPr>
          </a:p>
          <a:p>
            <a:pPr marL="0" indent="0">
              <a:buNone/>
            </a:pPr>
            <a:endParaRPr lang="en-GB" u="none" strike="noStrike" baseline="0" dirty="0">
              <a:solidFill>
                <a:schemeClr val="accent1">
                  <a:lumMod val="75000"/>
                </a:schemeClr>
              </a:solidFill>
              <a:latin typeface="Calibri" panose="020F0502020204030204" pitchFamily="34" charset="0"/>
            </a:endParaRPr>
          </a:p>
          <a:p>
            <a:endParaRPr lang="en-GB" dirty="0">
              <a:solidFill>
                <a:schemeClr val="accent1">
                  <a:lumMod val="75000"/>
                </a:schemeClr>
              </a:solidFill>
              <a:latin typeface="Calibri" panose="020F0502020204030204" pitchFamily="34" charset="0"/>
            </a:endParaRPr>
          </a:p>
          <a:p>
            <a:endParaRPr lang="en-GB" sz="1800" dirty="0">
              <a:solidFill>
                <a:schemeClr val="accent1">
                  <a:lumMod val="75000"/>
                </a:schemeClr>
              </a:solidFill>
              <a:latin typeface="Calibri" panose="020F0502020204030204" pitchFamily="34" charset="0"/>
            </a:endParaRPr>
          </a:p>
          <a:p>
            <a:pPr marL="0" indent="0">
              <a:buNone/>
            </a:pPr>
            <a:endParaRPr lang="en-GB" sz="1800" b="1" dirty="0">
              <a:solidFill>
                <a:srgbClr val="000000"/>
              </a:solidFill>
              <a:latin typeface="Calibri" panose="020F0502020204030204" pitchFamily="34" charset="0"/>
            </a:endParaRPr>
          </a:p>
          <a:p>
            <a:pPr marL="0" indent="0">
              <a:buNone/>
            </a:pPr>
            <a:endParaRPr lang="en-GB" sz="1800" b="1" dirty="0">
              <a:solidFill>
                <a:srgbClr val="000000"/>
              </a:solidFill>
              <a:latin typeface="Calibri" panose="020F0502020204030204" pitchFamily="34" charset="0"/>
            </a:endParaRPr>
          </a:p>
          <a:p>
            <a:pPr marL="0" indent="0">
              <a:buNone/>
            </a:pPr>
            <a:endParaRPr lang="en-GB" sz="1800" dirty="0">
              <a:solidFill>
                <a:srgbClr val="000000"/>
              </a:solidFill>
              <a:latin typeface="Calibri" panose="020F0502020204030204" pitchFamily="34" charset="0"/>
            </a:endParaRPr>
          </a:p>
          <a:p>
            <a:pPr marL="0" indent="0">
              <a:buNone/>
            </a:pPr>
            <a:endParaRPr lang="en-GB" sz="1800" b="1" dirty="0">
              <a:solidFill>
                <a:srgbClr val="000000"/>
              </a:solidFill>
              <a:latin typeface="Calibri" panose="020F0502020204030204" pitchFamily="34" charset="0"/>
            </a:endParaRPr>
          </a:p>
        </p:txBody>
      </p:sp>
      <p:pic>
        <p:nvPicPr>
          <p:cNvPr id="4" name="Picture 3">
            <a:extLst>
              <a:ext uri="{FF2B5EF4-FFF2-40B4-BE49-F238E27FC236}">
                <a16:creationId xmlns:a16="http://schemas.microsoft.com/office/drawing/2014/main" id="{81AAE21E-8A52-6C2B-0BC6-360338131C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29531" y="5417779"/>
            <a:ext cx="2716696" cy="1399788"/>
          </a:xfrm>
          <a:prstGeom prst="rect">
            <a:avLst/>
          </a:prstGeom>
        </p:spPr>
      </p:pic>
      <p:pic>
        <p:nvPicPr>
          <p:cNvPr id="6" name="Picture 5">
            <a:extLst>
              <a:ext uri="{FF2B5EF4-FFF2-40B4-BE49-F238E27FC236}">
                <a16:creationId xmlns:a16="http://schemas.microsoft.com/office/drawing/2014/main" id="{3403FA0C-564D-77DE-4391-D523D305C3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524" y="153521"/>
            <a:ext cx="1351720" cy="1110928"/>
          </a:xfrm>
          <a:prstGeom prst="rect">
            <a:avLst/>
          </a:prstGeom>
        </p:spPr>
      </p:pic>
      <p:pic>
        <p:nvPicPr>
          <p:cNvPr id="5" name="Picture 4">
            <a:extLst>
              <a:ext uri="{FF2B5EF4-FFF2-40B4-BE49-F238E27FC236}">
                <a16:creationId xmlns:a16="http://schemas.microsoft.com/office/drawing/2014/main" id="{055F63AE-F68F-8852-CF6D-82CE060087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772" y="5858025"/>
            <a:ext cx="2380698" cy="794014"/>
          </a:xfrm>
          <a:prstGeom prst="rect">
            <a:avLst/>
          </a:prstGeom>
        </p:spPr>
      </p:pic>
      <p:sp>
        <p:nvSpPr>
          <p:cNvPr id="9" name="Title 8">
            <a:extLst>
              <a:ext uri="{FF2B5EF4-FFF2-40B4-BE49-F238E27FC236}">
                <a16:creationId xmlns:a16="http://schemas.microsoft.com/office/drawing/2014/main" id="{99865813-CC47-1D94-33F7-E0E3B5FD5465}"/>
              </a:ext>
            </a:extLst>
          </p:cNvPr>
          <p:cNvSpPr>
            <a:spLocks noGrp="1"/>
          </p:cNvSpPr>
          <p:nvPr>
            <p:ph type="title"/>
          </p:nvPr>
        </p:nvSpPr>
        <p:spPr/>
        <p:txBody>
          <a:bodyPr/>
          <a:lstStyle/>
          <a:p>
            <a:endParaRPr lang="en-GB"/>
          </a:p>
        </p:txBody>
      </p:sp>
      <p:pic>
        <p:nvPicPr>
          <p:cNvPr id="12" name="Picture 11">
            <a:extLst>
              <a:ext uri="{FF2B5EF4-FFF2-40B4-BE49-F238E27FC236}">
                <a16:creationId xmlns:a16="http://schemas.microsoft.com/office/drawing/2014/main" id="{725F92A5-77C2-0B19-EAFD-1D8FBD59E63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753" y="0"/>
            <a:ext cx="12317505" cy="7011521"/>
          </a:xfrm>
          <a:prstGeom prst="rect">
            <a:avLst/>
          </a:prstGeom>
        </p:spPr>
      </p:pic>
      <p:sp>
        <p:nvSpPr>
          <p:cNvPr id="13" name="TextBox 12">
            <a:extLst>
              <a:ext uri="{FF2B5EF4-FFF2-40B4-BE49-F238E27FC236}">
                <a16:creationId xmlns:a16="http://schemas.microsoft.com/office/drawing/2014/main" id="{79B693C0-AFB2-5419-215A-B8386081A72F}"/>
              </a:ext>
            </a:extLst>
          </p:cNvPr>
          <p:cNvSpPr txBox="1"/>
          <p:nvPr/>
        </p:nvSpPr>
        <p:spPr>
          <a:xfrm>
            <a:off x="7866528" y="2452446"/>
            <a:ext cx="3594848" cy="2154436"/>
          </a:xfrm>
          <a:prstGeom prst="rect">
            <a:avLst/>
          </a:prstGeom>
          <a:solidFill>
            <a:schemeClr val="accent1">
              <a:lumMod val="75000"/>
            </a:schemeClr>
          </a:solidFill>
        </p:spPr>
        <p:txBody>
          <a:bodyPr wrap="square" rtlCol="0">
            <a:spAutoFit/>
          </a:bodyPr>
          <a:lstStyle/>
          <a:p>
            <a:pPr algn="ctr"/>
            <a:r>
              <a:rPr lang="en-GB" sz="2800" b="1" dirty="0">
                <a:solidFill>
                  <a:schemeClr val="bg1"/>
                </a:solidFill>
                <a:latin typeface="Calibri" panose="020F0502020204030204" pitchFamily="34" charset="0"/>
              </a:rPr>
              <a:t>Resuming Education During War in Gaza</a:t>
            </a:r>
          </a:p>
          <a:p>
            <a:endParaRPr lang="en-GB" sz="2000" b="1" dirty="0">
              <a:solidFill>
                <a:schemeClr val="bg1"/>
              </a:solidFill>
              <a:latin typeface="Calibri" panose="020F0502020204030204" pitchFamily="34" charset="0"/>
            </a:endParaRPr>
          </a:p>
          <a:p>
            <a:pPr algn="ctr"/>
            <a:r>
              <a:rPr lang="en-GB" sz="2000" b="1" dirty="0">
                <a:solidFill>
                  <a:schemeClr val="bg1"/>
                </a:solidFill>
                <a:latin typeface="Calibri" panose="020F0502020204030204" pitchFamily="34" charset="0"/>
              </a:rPr>
              <a:t>Methodologies Applied and Lessons Learned</a:t>
            </a:r>
          </a:p>
          <a:p>
            <a:endParaRPr lang="en-GB" dirty="0"/>
          </a:p>
        </p:txBody>
      </p:sp>
    </p:spTree>
    <p:extLst>
      <p:ext uri="{BB962C8B-B14F-4D97-AF65-F5344CB8AC3E}">
        <p14:creationId xmlns:p14="http://schemas.microsoft.com/office/powerpoint/2010/main" val="2119720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86EAC5-DBA2-9BDF-A55C-255F6FD246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F1E583-C8BF-4BEC-84D7-0412AA4020FC}"/>
              </a:ext>
            </a:extLst>
          </p:cNvPr>
          <p:cNvSpPr>
            <a:spLocks noGrp="1"/>
          </p:cNvSpPr>
          <p:nvPr>
            <p:ph type="title"/>
          </p:nvPr>
        </p:nvSpPr>
        <p:spPr>
          <a:xfrm>
            <a:off x="1431816" y="819800"/>
            <a:ext cx="9328367" cy="1325563"/>
          </a:xfrm>
        </p:spPr>
        <p:txBody>
          <a:bodyPr>
            <a:normAutofit fontScale="90000"/>
          </a:bodyPr>
          <a:lstStyle/>
          <a:p>
            <a:pPr algn="ctr"/>
            <a:r>
              <a:rPr lang="en-US" sz="4000" b="1" dirty="0">
                <a:solidFill>
                  <a:srgbClr val="00B0F0"/>
                </a:solidFill>
              </a:rPr>
              <a:t>MAP</a:t>
            </a:r>
            <a:br>
              <a:rPr lang="en-US" dirty="0">
                <a:solidFill>
                  <a:srgbClr val="00B0F0"/>
                </a:solidFill>
              </a:rPr>
            </a:br>
            <a:br>
              <a:rPr lang="en-US" dirty="0">
                <a:solidFill>
                  <a:srgbClr val="00B0F0"/>
                </a:solidFill>
              </a:rPr>
            </a:br>
            <a:endParaRPr lang="en-GB" dirty="0">
              <a:solidFill>
                <a:schemeClr val="accent1">
                  <a:lumMod val="75000"/>
                </a:schemeClr>
              </a:solidFill>
            </a:endParaRPr>
          </a:p>
        </p:txBody>
      </p:sp>
      <p:sp>
        <p:nvSpPr>
          <p:cNvPr id="3" name="Content Placeholder 2">
            <a:extLst>
              <a:ext uri="{FF2B5EF4-FFF2-40B4-BE49-F238E27FC236}">
                <a16:creationId xmlns:a16="http://schemas.microsoft.com/office/drawing/2014/main" id="{48532ED5-39D0-4A53-FD9C-3BE87545EF08}"/>
              </a:ext>
            </a:extLst>
          </p:cNvPr>
          <p:cNvSpPr>
            <a:spLocks noGrp="1"/>
          </p:cNvSpPr>
          <p:nvPr>
            <p:ph idx="1"/>
          </p:nvPr>
        </p:nvSpPr>
        <p:spPr>
          <a:xfrm>
            <a:off x="838200" y="1126883"/>
            <a:ext cx="10515600" cy="4351339"/>
          </a:xfrm>
        </p:spPr>
        <p:txBody>
          <a:bodyPr>
            <a:normAutofit/>
          </a:bodyPr>
          <a:lstStyle/>
          <a:p>
            <a:pPr marL="0" indent="0">
              <a:buNone/>
            </a:pPr>
            <a:endParaRPr lang="en-GB" sz="1800" b="1" dirty="0">
              <a:solidFill>
                <a:srgbClr val="000000"/>
              </a:solidFill>
              <a:latin typeface="Calibri" panose="020F0502020204030204" pitchFamily="34" charset="0"/>
            </a:endParaRPr>
          </a:p>
          <a:p>
            <a:pPr marL="0" indent="0">
              <a:buNone/>
            </a:pPr>
            <a:endParaRPr lang="en-GB" sz="1800" b="1" dirty="0">
              <a:solidFill>
                <a:srgbClr val="000000"/>
              </a:solidFill>
              <a:latin typeface="Calibri" panose="020F0502020204030204" pitchFamily="34" charset="0"/>
            </a:endParaRPr>
          </a:p>
          <a:p>
            <a:pPr marL="0" indent="0">
              <a:buNone/>
            </a:pPr>
            <a:endParaRPr lang="en-GB" u="none" strike="noStrike" baseline="0" dirty="0">
              <a:solidFill>
                <a:schemeClr val="accent1">
                  <a:lumMod val="75000"/>
                </a:schemeClr>
              </a:solidFill>
              <a:latin typeface="Calibri" panose="020F0502020204030204" pitchFamily="34" charset="0"/>
            </a:endParaRPr>
          </a:p>
          <a:p>
            <a:endParaRPr lang="en-GB" dirty="0">
              <a:solidFill>
                <a:schemeClr val="accent1">
                  <a:lumMod val="75000"/>
                </a:schemeClr>
              </a:solidFill>
              <a:latin typeface="Calibri" panose="020F0502020204030204" pitchFamily="34" charset="0"/>
            </a:endParaRPr>
          </a:p>
          <a:p>
            <a:endParaRPr lang="en-GB" sz="1800" dirty="0">
              <a:solidFill>
                <a:schemeClr val="accent1">
                  <a:lumMod val="75000"/>
                </a:schemeClr>
              </a:solidFill>
              <a:latin typeface="Calibri" panose="020F0502020204030204" pitchFamily="34" charset="0"/>
            </a:endParaRPr>
          </a:p>
          <a:p>
            <a:pPr marL="0" indent="0">
              <a:buNone/>
            </a:pPr>
            <a:endParaRPr lang="en-GB" sz="1800" b="1" dirty="0">
              <a:solidFill>
                <a:srgbClr val="000000"/>
              </a:solidFill>
              <a:latin typeface="Calibri" panose="020F0502020204030204" pitchFamily="34" charset="0"/>
            </a:endParaRPr>
          </a:p>
          <a:p>
            <a:pPr marL="0" indent="0">
              <a:buNone/>
            </a:pPr>
            <a:endParaRPr lang="en-GB" sz="1800" b="1" dirty="0">
              <a:solidFill>
                <a:srgbClr val="000000"/>
              </a:solidFill>
              <a:latin typeface="Calibri" panose="020F0502020204030204" pitchFamily="34" charset="0"/>
            </a:endParaRPr>
          </a:p>
          <a:p>
            <a:pPr marL="0" indent="0">
              <a:buNone/>
            </a:pPr>
            <a:endParaRPr lang="en-GB" sz="1800" dirty="0">
              <a:solidFill>
                <a:srgbClr val="000000"/>
              </a:solidFill>
              <a:latin typeface="Calibri" panose="020F0502020204030204" pitchFamily="34" charset="0"/>
            </a:endParaRPr>
          </a:p>
          <a:p>
            <a:pPr marL="0" indent="0">
              <a:buNone/>
            </a:pPr>
            <a:endParaRPr lang="en-GB" sz="1800" b="1" dirty="0">
              <a:solidFill>
                <a:srgbClr val="000000"/>
              </a:solidFill>
              <a:latin typeface="Calibri" panose="020F0502020204030204" pitchFamily="34" charset="0"/>
            </a:endParaRPr>
          </a:p>
        </p:txBody>
      </p:sp>
      <p:pic>
        <p:nvPicPr>
          <p:cNvPr id="4" name="Picture 3">
            <a:extLst>
              <a:ext uri="{FF2B5EF4-FFF2-40B4-BE49-F238E27FC236}">
                <a16:creationId xmlns:a16="http://schemas.microsoft.com/office/drawing/2014/main" id="{5914600C-F8CF-1323-B429-4230D6A10C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29531" y="5417779"/>
            <a:ext cx="2716696" cy="1399788"/>
          </a:xfrm>
          <a:prstGeom prst="rect">
            <a:avLst/>
          </a:prstGeom>
        </p:spPr>
      </p:pic>
      <p:pic>
        <p:nvPicPr>
          <p:cNvPr id="6" name="Picture 5">
            <a:extLst>
              <a:ext uri="{FF2B5EF4-FFF2-40B4-BE49-F238E27FC236}">
                <a16:creationId xmlns:a16="http://schemas.microsoft.com/office/drawing/2014/main" id="{72FE0BE7-CFDF-5D53-6C0B-B396C85140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524" y="153521"/>
            <a:ext cx="1351720" cy="1110928"/>
          </a:xfrm>
          <a:prstGeom prst="rect">
            <a:avLst/>
          </a:prstGeom>
        </p:spPr>
      </p:pic>
      <p:pic>
        <p:nvPicPr>
          <p:cNvPr id="5" name="Picture 4">
            <a:extLst>
              <a:ext uri="{FF2B5EF4-FFF2-40B4-BE49-F238E27FC236}">
                <a16:creationId xmlns:a16="http://schemas.microsoft.com/office/drawing/2014/main" id="{2E520C07-269B-1030-75DD-CAD37B89A7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772" y="5858025"/>
            <a:ext cx="2380698" cy="794014"/>
          </a:xfrm>
          <a:prstGeom prst="rect">
            <a:avLst/>
          </a:prstGeom>
        </p:spPr>
      </p:pic>
      <p:pic>
        <p:nvPicPr>
          <p:cNvPr id="9" name="Picture 8">
            <a:extLst>
              <a:ext uri="{FF2B5EF4-FFF2-40B4-BE49-F238E27FC236}">
                <a16:creationId xmlns:a16="http://schemas.microsoft.com/office/drawing/2014/main" id="{53C5081B-961A-02C8-68CA-911E931030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
        <p:nvSpPr>
          <p:cNvPr id="11" name="TextBox 10">
            <a:extLst>
              <a:ext uri="{FF2B5EF4-FFF2-40B4-BE49-F238E27FC236}">
                <a16:creationId xmlns:a16="http://schemas.microsoft.com/office/drawing/2014/main" id="{F1F6701D-D3B2-E45A-F9A6-6114F134805B}"/>
              </a:ext>
            </a:extLst>
          </p:cNvPr>
          <p:cNvSpPr txBox="1"/>
          <p:nvPr/>
        </p:nvSpPr>
        <p:spPr>
          <a:xfrm>
            <a:off x="7360609" y="4065187"/>
            <a:ext cx="4066078" cy="2308324"/>
          </a:xfrm>
          <a:prstGeom prst="rect">
            <a:avLst/>
          </a:prstGeom>
          <a:solidFill>
            <a:schemeClr val="accent1"/>
          </a:solidFill>
        </p:spPr>
        <p:txBody>
          <a:bodyPr wrap="square" rtlCol="0">
            <a:spAutoFit/>
          </a:bodyPr>
          <a:lstStyle/>
          <a:p>
            <a:pPr marL="285750" indent="-285750">
              <a:buFont typeface="Arial" panose="020B0604020202020204" pitchFamily="34" charset="0"/>
              <a:buChar char="•"/>
            </a:pPr>
            <a:r>
              <a:rPr lang="en-GB" b="1" dirty="0">
                <a:solidFill>
                  <a:schemeClr val="bg1"/>
                </a:solidFill>
                <a:latin typeface="Calibri" panose="020F0502020204030204" pitchFamily="34" charset="0"/>
              </a:rPr>
              <a:t>Beginning in April 2024, AlNayzak has steadily worked with facilitators and opened learning spaces to reach about 30,000+ students grades 4-10.</a:t>
            </a:r>
          </a:p>
          <a:p>
            <a:endParaRPr lang="en-GB" b="1" dirty="0">
              <a:solidFill>
                <a:schemeClr val="bg1"/>
              </a:solidFill>
              <a:latin typeface="Calibri" panose="020F0502020204030204" pitchFamily="34" charset="0"/>
            </a:endParaRPr>
          </a:p>
          <a:p>
            <a:pPr marL="285750" indent="-285750">
              <a:buFont typeface="Arial" panose="020B0604020202020204" pitchFamily="34" charset="0"/>
              <a:buChar char="•"/>
            </a:pPr>
            <a:r>
              <a:rPr lang="en-GB" b="1" dirty="0">
                <a:solidFill>
                  <a:schemeClr val="bg1"/>
                </a:solidFill>
                <a:latin typeface="Calibri" panose="020F0502020204030204" pitchFamily="34" charset="0"/>
              </a:rPr>
              <a:t>With 60+ TLSs (Temporary Learning Spaces) and 400+ facilitators/teachers.</a:t>
            </a:r>
          </a:p>
        </p:txBody>
      </p:sp>
    </p:spTree>
    <p:extLst>
      <p:ext uri="{BB962C8B-B14F-4D97-AF65-F5344CB8AC3E}">
        <p14:creationId xmlns:p14="http://schemas.microsoft.com/office/powerpoint/2010/main" val="1580975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0327EB-F837-7B31-D465-0D7D8455E3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B7D189-B999-BE55-C0BB-CE5D67F6B27C}"/>
              </a:ext>
            </a:extLst>
          </p:cNvPr>
          <p:cNvSpPr>
            <a:spLocks noGrp="1"/>
          </p:cNvSpPr>
          <p:nvPr>
            <p:ph type="title"/>
          </p:nvPr>
        </p:nvSpPr>
        <p:spPr>
          <a:xfrm>
            <a:off x="1431816" y="819800"/>
            <a:ext cx="9328367" cy="1325563"/>
          </a:xfrm>
        </p:spPr>
        <p:txBody>
          <a:bodyPr>
            <a:normAutofit fontScale="90000"/>
          </a:bodyPr>
          <a:lstStyle/>
          <a:p>
            <a:pPr algn="ctr"/>
            <a:r>
              <a:rPr lang="en-US" sz="4000" b="1" dirty="0">
                <a:solidFill>
                  <a:srgbClr val="00B0F0"/>
                </a:solidFill>
              </a:rPr>
              <a:t>MAP</a:t>
            </a:r>
            <a:br>
              <a:rPr lang="en-US" dirty="0">
                <a:solidFill>
                  <a:srgbClr val="00B0F0"/>
                </a:solidFill>
              </a:rPr>
            </a:br>
            <a:br>
              <a:rPr lang="en-US" dirty="0">
                <a:solidFill>
                  <a:srgbClr val="00B0F0"/>
                </a:solidFill>
              </a:rPr>
            </a:br>
            <a:endParaRPr lang="en-GB" dirty="0">
              <a:solidFill>
                <a:schemeClr val="accent1">
                  <a:lumMod val="75000"/>
                </a:schemeClr>
              </a:solidFill>
            </a:endParaRPr>
          </a:p>
        </p:txBody>
      </p:sp>
      <p:sp>
        <p:nvSpPr>
          <p:cNvPr id="3" name="Content Placeholder 2">
            <a:extLst>
              <a:ext uri="{FF2B5EF4-FFF2-40B4-BE49-F238E27FC236}">
                <a16:creationId xmlns:a16="http://schemas.microsoft.com/office/drawing/2014/main" id="{9C0673F6-427C-55FD-C2D0-6934CCFA35E0}"/>
              </a:ext>
            </a:extLst>
          </p:cNvPr>
          <p:cNvSpPr>
            <a:spLocks noGrp="1"/>
          </p:cNvSpPr>
          <p:nvPr>
            <p:ph idx="1"/>
          </p:nvPr>
        </p:nvSpPr>
        <p:spPr>
          <a:xfrm>
            <a:off x="838200" y="1126883"/>
            <a:ext cx="10515600" cy="4351339"/>
          </a:xfrm>
        </p:spPr>
        <p:txBody>
          <a:bodyPr>
            <a:normAutofit/>
          </a:bodyPr>
          <a:lstStyle/>
          <a:p>
            <a:pPr marL="0" indent="0">
              <a:buNone/>
            </a:pPr>
            <a:endParaRPr lang="en-GB" sz="1800" b="1" dirty="0">
              <a:solidFill>
                <a:srgbClr val="000000"/>
              </a:solidFill>
              <a:latin typeface="Calibri" panose="020F0502020204030204" pitchFamily="34" charset="0"/>
            </a:endParaRPr>
          </a:p>
          <a:p>
            <a:pPr marL="0" indent="0">
              <a:buNone/>
            </a:pPr>
            <a:endParaRPr lang="en-GB" sz="1800" b="1" dirty="0">
              <a:solidFill>
                <a:srgbClr val="000000"/>
              </a:solidFill>
              <a:latin typeface="Calibri" panose="020F0502020204030204" pitchFamily="34" charset="0"/>
            </a:endParaRPr>
          </a:p>
          <a:p>
            <a:pPr marL="0" indent="0">
              <a:buNone/>
            </a:pPr>
            <a:endParaRPr lang="en-GB" u="none" strike="noStrike" baseline="0" dirty="0">
              <a:solidFill>
                <a:schemeClr val="accent1">
                  <a:lumMod val="75000"/>
                </a:schemeClr>
              </a:solidFill>
              <a:latin typeface="Calibri" panose="020F0502020204030204" pitchFamily="34" charset="0"/>
            </a:endParaRPr>
          </a:p>
          <a:p>
            <a:endParaRPr lang="en-GB" dirty="0">
              <a:solidFill>
                <a:schemeClr val="accent1">
                  <a:lumMod val="75000"/>
                </a:schemeClr>
              </a:solidFill>
              <a:latin typeface="Calibri" panose="020F0502020204030204" pitchFamily="34" charset="0"/>
            </a:endParaRPr>
          </a:p>
          <a:p>
            <a:endParaRPr lang="en-GB" sz="1800" dirty="0">
              <a:solidFill>
                <a:schemeClr val="accent1">
                  <a:lumMod val="75000"/>
                </a:schemeClr>
              </a:solidFill>
              <a:latin typeface="Calibri" panose="020F0502020204030204" pitchFamily="34" charset="0"/>
            </a:endParaRPr>
          </a:p>
          <a:p>
            <a:pPr marL="0" indent="0">
              <a:buNone/>
            </a:pPr>
            <a:endParaRPr lang="en-GB" sz="1800" b="1" dirty="0">
              <a:solidFill>
                <a:srgbClr val="000000"/>
              </a:solidFill>
              <a:latin typeface="Calibri" panose="020F0502020204030204" pitchFamily="34" charset="0"/>
            </a:endParaRPr>
          </a:p>
          <a:p>
            <a:pPr marL="0" indent="0">
              <a:buNone/>
            </a:pPr>
            <a:endParaRPr lang="en-GB" sz="1800" b="1" dirty="0">
              <a:solidFill>
                <a:srgbClr val="000000"/>
              </a:solidFill>
              <a:latin typeface="Calibri" panose="020F0502020204030204" pitchFamily="34" charset="0"/>
            </a:endParaRPr>
          </a:p>
          <a:p>
            <a:pPr marL="0" indent="0">
              <a:buNone/>
            </a:pPr>
            <a:endParaRPr lang="en-GB" sz="1800" dirty="0">
              <a:solidFill>
                <a:srgbClr val="000000"/>
              </a:solidFill>
              <a:latin typeface="Calibri" panose="020F0502020204030204" pitchFamily="34" charset="0"/>
            </a:endParaRPr>
          </a:p>
          <a:p>
            <a:pPr marL="0" indent="0">
              <a:buNone/>
            </a:pPr>
            <a:endParaRPr lang="en-GB" sz="1800" b="1" dirty="0">
              <a:solidFill>
                <a:srgbClr val="000000"/>
              </a:solidFill>
              <a:latin typeface="Calibri" panose="020F0502020204030204" pitchFamily="34" charset="0"/>
            </a:endParaRPr>
          </a:p>
        </p:txBody>
      </p:sp>
      <p:pic>
        <p:nvPicPr>
          <p:cNvPr id="4" name="Picture 3">
            <a:extLst>
              <a:ext uri="{FF2B5EF4-FFF2-40B4-BE49-F238E27FC236}">
                <a16:creationId xmlns:a16="http://schemas.microsoft.com/office/drawing/2014/main" id="{4FCCFC0D-5EF3-FA9B-38E7-5825AAF98E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29531" y="5417779"/>
            <a:ext cx="2716696" cy="1399788"/>
          </a:xfrm>
          <a:prstGeom prst="rect">
            <a:avLst/>
          </a:prstGeom>
        </p:spPr>
      </p:pic>
      <p:pic>
        <p:nvPicPr>
          <p:cNvPr id="6" name="Picture 5">
            <a:extLst>
              <a:ext uri="{FF2B5EF4-FFF2-40B4-BE49-F238E27FC236}">
                <a16:creationId xmlns:a16="http://schemas.microsoft.com/office/drawing/2014/main" id="{F31B4E00-6D16-F3D6-F60D-D6B6C45898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524" y="153521"/>
            <a:ext cx="1351720" cy="1110928"/>
          </a:xfrm>
          <a:prstGeom prst="rect">
            <a:avLst/>
          </a:prstGeom>
        </p:spPr>
      </p:pic>
      <p:pic>
        <p:nvPicPr>
          <p:cNvPr id="5" name="Picture 4">
            <a:extLst>
              <a:ext uri="{FF2B5EF4-FFF2-40B4-BE49-F238E27FC236}">
                <a16:creationId xmlns:a16="http://schemas.microsoft.com/office/drawing/2014/main" id="{CA0B27E1-8A2A-93A4-D337-59221A03BC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772" y="5858025"/>
            <a:ext cx="2380698" cy="794014"/>
          </a:xfrm>
          <a:prstGeom prst="rect">
            <a:avLst/>
          </a:prstGeom>
        </p:spPr>
      </p:pic>
      <p:pic>
        <p:nvPicPr>
          <p:cNvPr id="12" name="Picture 11">
            <a:extLst>
              <a:ext uri="{FF2B5EF4-FFF2-40B4-BE49-F238E27FC236}">
                <a16:creationId xmlns:a16="http://schemas.microsoft.com/office/drawing/2014/main" id="{C19C35AD-BCCD-2B5D-5223-0F28292BA9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
        <p:nvSpPr>
          <p:cNvPr id="13" name="TextBox 12">
            <a:extLst>
              <a:ext uri="{FF2B5EF4-FFF2-40B4-BE49-F238E27FC236}">
                <a16:creationId xmlns:a16="http://schemas.microsoft.com/office/drawing/2014/main" id="{953D1E67-FDD6-3CE8-BC7B-FAFECF703D69}"/>
              </a:ext>
            </a:extLst>
          </p:cNvPr>
          <p:cNvSpPr txBox="1"/>
          <p:nvPr/>
        </p:nvSpPr>
        <p:spPr>
          <a:xfrm>
            <a:off x="6539169" y="3850936"/>
            <a:ext cx="5091952" cy="2585323"/>
          </a:xfrm>
          <a:prstGeom prst="rect">
            <a:avLst/>
          </a:prstGeom>
          <a:solidFill>
            <a:schemeClr val="accent1"/>
          </a:solidFill>
        </p:spPr>
        <p:txBody>
          <a:bodyPr wrap="square" rtlCol="0">
            <a:spAutoFit/>
          </a:bodyPr>
          <a:lstStyle/>
          <a:p>
            <a:pPr marL="285750" indent="-285750">
              <a:buFont typeface="Arial" panose="020B0604020202020204" pitchFamily="34" charset="0"/>
              <a:buChar char="•"/>
            </a:pPr>
            <a:r>
              <a:rPr lang="en-GB" b="1" dirty="0">
                <a:solidFill>
                  <a:schemeClr val="bg1"/>
                </a:solidFill>
              </a:rPr>
              <a:t>The first step in implementation was to ensure that the chosen locations were not close to the "red zone", were near students' homes/tents, and had no war hazards or debris in the vicinity.</a:t>
            </a:r>
          </a:p>
          <a:p>
            <a:pPr marL="285750" indent="-285750">
              <a:buFont typeface="Arial" panose="020B0604020202020204" pitchFamily="34" charset="0"/>
              <a:buChar char="•"/>
            </a:pPr>
            <a:endParaRPr lang="en-GB" b="1" dirty="0">
              <a:solidFill>
                <a:schemeClr val="bg1"/>
              </a:solidFill>
            </a:endParaRPr>
          </a:p>
          <a:p>
            <a:pPr marL="285750" indent="-285750">
              <a:buFont typeface="Arial" panose="020B0604020202020204" pitchFamily="34" charset="0"/>
              <a:buChar char="•"/>
            </a:pPr>
            <a:r>
              <a:rPr lang="en-GB" b="1" dirty="0">
                <a:solidFill>
                  <a:schemeClr val="bg1"/>
                </a:solidFill>
              </a:rPr>
              <a:t>Despite these precautions, pausing and/or relocating learning spaces remained very common.</a:t>
            </a:r>
          </a:p>
          <a:p>
            <a:endParaRPr lang="en-GB" b="1" dirty="0">
              <a:solidFill>
                <a:schemeClr val="bg1"/>
              </a:solidFill>
            </a:endParaRPr>
          </a:p>
        </p:txBody>
      </p:sp>
    </p:spTree>
    <p:extLst>
      <p:ext uri="{BB962C8B-B14F-4D97-AF65-F5344CB8AC3E}">
        <p14:creationId xmlns:p14="http://schemas.microsoft.com/office/powerpoint/2010/main" val="3780986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491FF-D5B8-195D-17C2-A9E1C3B3482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2167FC-580D-59ED-F720-D9BABFA0885E}"/>
              </a:ext>
            </a:extLst>
          </p:cNvPr>
          <p:cNvSpPr>
            <a:spLocks noGrp="1"/>
          </p:cNvSpPr>
          <p:nvPr>
            <p:ph idx="1"/>
          </p:nvPr>
        </p:nvSpPr>
        <p:spPr>
          <a:xfrm>
            <a:off x="838200" y="1126883"/>
            <a:ext cx="10515600" cy="4351339"/>
          </a:xfrm>
        </p:spPr>
        <p:txBody>
          <a:bodyPr>
            <a:normAutofit/>
          </a:bodyPr>
          <a:lstStyle/>
          <a:p>
            <a:pPr marL="0" indent="0">
              <a:buNone/>
            </a:pPr>
            <a:endParaRPr lang="en-GB" sz="1800" b="1" dirty="0">
              <a:solidFill>
                <a:srgbClr val="000000"/>
              </a:solidFill>
              <a:latin typeface="Calibri" panose="020F0502020204030204" pitchFamily="34" charset="0"/>
            </a:endParaRPr>
          </a:p>
          <a:p>
            <a:pPr marL="0" indent="0">
              <a:buNone/>
            </a:pPr>
            <a:endParaRPr lang="en-GB" sz="1800" b="1" dirty="0">
              <a:solidFill>
                <a:srgbClr val="000000"/>
              </a:solidFill>
              <a:latin typeface="Calibri" panose="020F0502020204030204" pitchFamily="34" charset="0"/>
            </a:endParaRPr>
          </a:p>
          <a:p>
            <a:pPr marL="0" indent="0">
              <a:buNone/>
            </a:pPr>
            <a:endParaRPr lang="en-GB" u="none" strike="noStrike" baseline="0" dirty="0">
              <a:solidFill>
                <a:schemeClr val="accent1">
                  <a:lumMod val="75000"/>
                </a:schemeClr>
              </a:solidFill>
              <a:latin typeface="Calibri" panose="020F0502020204030204" pitchFamily="34" charset="0"/>
            </a:endParaRPr>
          </a:p>
          <a:p>
            <a:endParaRPr lang="en-GB" dirty="0">
              <a:solidFill>
                <a:schemeClr val="accent1">
                  <a:lumMod val="75000"/>
                </a:schemeClr>
              </a:solidFill>
              <a:latin typeface="Calibri" panose="020F0502020204030204" pitchFamily="34" charset="0"/>
            </a:endParaRPr>
          </a:p>
          <a:p>
            <a:endParaRPr lang="en-GB" sz="1800" dirty="0">
              <a:solidFill>
                <a:schemeClr val="accent1">
                  <a:lumMod val="75000"/>
                </a:schemeClr>
              </a:solidFill>
              <a:latin typeface="Calibri" panose="020F0502020204030204" pitchFamily="34" charset="0"/>
            </a:endParaRPr>
          </a:p>
          <a:p>
            <a:pPr marL="0" indent="0">
              <a:buNone/>
            </a:pPr>
            <a:endParaRPr lang="en-GB" sz="1800" b="1" dirty="0">
              <a:solidFill>
                <a:srgbClr val="000000"/>
              </a:solidFill>
              <a:latin typeface="Calibri" panose="020F0502020204030204" pitchFamily="34" charset="0"/>
            </a:endParaRPr>
          </a:p>
          <a:p>
            <a:pPr marL="0" indent="0">
              <a:buNone/>
            </a:pPr>
            <a:endParaRPr lang="en-GB" sz="1800" b="1" dirty="0">
              <a:solidFill>
                <a:srgbClr val="000000"/>
              </a:solidFill>
              <a:latin typeface="Calibri" panose="020F0502020204030204" pitchFamily="34" charset="0"/>
            </a:endParaRPr>
          </a:p>
          <a:p>
            <a:pPr marL="0" indent="0">
              <a:buNone/>
            </a:pPr>
            <a:endParaRPr lang="en-GB" sz="1800" dirty="0">
              <a:solidFill>
                <a:srgbClr val="000000"/>
              </a:solidFill>
              <a:latin typeface="Calibri" panose="020F0502020204030204" pitchFamily="34" charset="0"/>
            </a:endParaRPr>
          </a:p>
          <a:p>
            <a:pPr marL="0" indent="0">
              <a:buNone/>
            </a:pPr>
            <a:endParaRPr lang="en-GB" sz="1800" b="1" dirty="0">
              <a:solidFill>
                <a:srgbClr val="000000"/>
              </a:solidFill>
              <a:latin typeface="Calibri" panose="020F0502020204030204" pitchFamily="34" charset="0"/>
            </a:endParaRPr>
          </a:p>
        </p:txBody>
      </p:sp>
      <p:pic>
        <p:nvPicPr>
          <p:cNvPr id="4" name="Picture 3">
            <a:extLst>
              <a:ext uri="{FF2B5EF4-FFF2-40B4-BE49-F238E27FC236}">
                <a16:creationId xmlns:a16="http://schemas.microsoft.com/office/drawing/2014/main" id="{087A077E-92F4-8561-9302-AC31D5B110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29531" y="5417779"/>
            <a:ext cx="2716696" cy="1399788"/>
          </a:xfrm>
          <a:prstGeom prst="rect">
            <a:avLst/>
          </a:prstGeom>
        </p:spPr>
      </p:pic>
      <p:pic>
        <p:nvPicPr>
          <p:cNvPr id="6" name="Picture 5">
            <a:extLst>
              <a:ext uri="{FF2B5EF4-FFF2-40B4-BE49-F238E27FC236}">
                <a16:creationId xmlns:a16="http://schemas.microsoft.com/office/drawing/2014/main" id="{4F87E02F-9AC7-4899-C220-7B07E009CA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524" y="153521"/>
            <a:ext cx="1351720" cy="1110928"/>
          </a:xfrm>
          <a:prstGeom prst="rect">
            <a:avLst/>
          </a:prstGeom>
        </p:spPr>
      </p:pic>
      <p:pic>
        <p:nvPicPr>
          <p:cNvPr id="5" name="Picture 4">
            <a:extLst>
              <a:ext uri="{FF2B5EF4-FFF2-40B4-BE49-F238E27FC236}">
                <a16:creationId xmlns:a16="http://schemas.microsoft.com/office/drawing/2014/main" id="{61662979-31E2-8963-F1C9-DA31563B0E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772" y="5858025"/>
            <a:ext cx="2380698" cy="794014"/>
          </a:xfrm>
          <a:prstGeom prst="rect">
            <a:avLst/>
          </a:prstGeom>
        </p:spPr>
      </p:pic>
      <p:sp>
        <p:nvSpPr>
          <p:cNvPr id="8" name="Title 7">
            <a:extLst>
              <a:ext uri="{FF2B5EF4-FFF2-40B4-BE49-F238E27FC236}">
                <a16:creationId xmlns:a16="http://schemas.microsoft.com/office/drawing/2014/main" id="{6E3A119C-3B05-6D56-7729-E5AA487D9E15}"/>
              </a:ext>
            </a:extLst>
          </p:cNvPr>
          <p:cNvSpPr>
            <a:spLocks noGrp="1"/>
          </p:cNvSpPr>
          <p:nvPr>
            <p:ph type="title"/>
          </p:nvPr>
        </p:nvSpPr>
        <p:spPr/>
        <p:txBody>
          <a:bodyPr/>
          <a:lstStyle/>
          <a:p>
            <a:endParaRPr lang="en-GB" dirty="0"/>
          </a:p>
        </p:txBody>
      </p:sp>
      <p:pic>
        <p:nvPicPr>
          <p:cNvPr id="9" name="Picture 8">
            <a:extLst>
              <a:ext uri="{FF2B5EF4-FFF2-40B4-BE49-F238E27FC236}">
                <a16:creationId xmlns:a16="http://schemas.microsoft.com/office/drawing/2014/main" id="{D889B7DC-BE35-ECB6-946D-9491619C049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14266"/>
            <a:ext cx="12192000" cy="6972266"/>
          </a:xfrm>
          <a:prstGeom prst="rect">
            <a:avLst/>
          </a:prstGeom>
        </p:spPr>
      </p:pic>
      <p:sp>
        <p:nvSpPr>
          <p:cNvPr id="10" name="TextBox 9">
            <a:extLst>
              <a:ext uri="{FF2B5EF4-FFF2-40B4-BE49-F238E27FC236}">
                <a16:creationId xmlns:a16="http://schemas.microsoft.com/office/drawing/2014/main" id="{A910E3E8-25DC-2C8E-EDFF-C31F977B7208}"/>
              </a:ext>
            </a:extLst>
          </p:cNvPr>
          <p:cNvSpPr txBox="1"/>
          <p:nvPr/>
        </p:nvSpPr>
        <p:spPr>
          <a:xfrm>
            <a:off x="6783555" y="3512718"/>
            <a:ext cx="5091952" cy="3139321"/>
          </a:xfrm>
          <a:prstGeom prst="rect">
            <a:avLst/>
          </a:prstGeom>
          <a:solidFill>
            <a:schemeClr val="accent1"/>
          </a:solidFill>
        </p:spPr>
        <p:txBody>
          <a:bodyPr wrap="square" rtlCol="0">
            <a:spAutoFit/>
          </a:bodyPr>
          <a:lstStyle/>
          <a:p>
            <a:pPr marL="285750" indent="-285750">
              <a:buFont typeface="Arial" panose="020B0604020202020204" pitchFamily="34" charset="0"/>
              <a:buChar char="•"/>
            </a:pPr>
            <a:r>
              <a:rPr lang="en-GB" b="1" dirty="0">
                <a:solidFill>
                  <a:schemeClr val="bg1"/>
                </a:solidFill>
              </a:rPr>
              <a:t>We began by conducting several visits to the proposed learning space locations and speaking with the community. Locations were chosen based on student density, safety, and inclusion, with the aim of covering all parts of Gaza.</a:t>
            </a:r>
          </a:p>
          <a:p>
            <a:pPr marL="285750" indent="-285750">
              <a:buFont typeface="Arial" panose="020B0604020202020204" pitchFamily="34" charset="0"/>
              <a:buChar char="•"/>
            </a:pPr>
            <a:endParaRPr lang="en-GB" b="1" dirty="0">
              <a:solidFill>
                <a:schemeClr val="bg1"/>
              </a:solidFill>
            </a:endParaRPr>
          </a:p>
          <a:p>
            <a:pPr marL="285750" indent="-285750">
              <a:buFont typeface="Arial" panose="020B0604020202020204" pitchFamily="34" charset="0"/>
              <a:buChar char="•"/>
            </a:pPr>
            <a:r>
              <a:rPr lang="en-GB" b="1" dirty="0">
                <a:solidFill>
                  <a:schemeClr val="bg1"/>
                </a:solidFill>
              </a:rPr>
              <a:t>Tents were set up at each location, provided by UN organizations or, in some cases, built from scratch, or ad-hoc classrooms were established within still-standing buildings.</a:t>
            </a:r>
          </a:p>
          <a:p>
            <a:endParaRPr lang="en-GB" b="1" dirty="0">
              <a:solidFill>
                <a:schemeClr val="bg1"/>
              </a:solidFill>
            </a:endParaRPr>
          </a:p>
        </p:txBody>
      </p:sp>
    </p:spTree>
    <p:extLst>
      <p:ext uri="{BB962C8B-B14F-4D97-AF65-F5344CB8AC3E}">
        <p14:creationId xmlns:p14="http://schemas.microsoft.com/office/powerpoint/2010/main" val="2456877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9C2A6-C55C-D9E4-9E09-88B9F60F6D7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CFDE52-5B68-DD03-9FAE-B1022EF43E36}"/>
              </a:ext>
            </a:extLst>
          </p:cNvPr>
          <p:cNvSpPr>
            <a:spLocks noGrp="1"/>
          </p:cNvSpPr>
          <p:nvPr>
            <p:ph idx="1"/>
          </p:nvPr>
        </p:nvSpPr>
        <p:spPr>
          <a:xfrm>
            <a:off x="838200" y="1126883"/>
            <a:ext cx="10515600" cy="4351339"/>
          </a:xfrm>
        </p:spPr>
        <p:txBody>
          <a:bodyPr>
            <a:normAutofit/>
          </a:bodyPr>
          <a:lstStyle/>
          <a:p>
            <a:pPr marL="0" indent="0">
              <a:buNone/>
            </a:pPr>
            <a:endParaRPr lang="en-GB" sz="1800" b="1" dirty="0">
              <a:solidFill>
                <a:srgbClr val="000000"/>
              </a:solidFill>
              <a:latin typeface="Calibri" panose="020F0502020204030204" pitchFamily="34" charset="0"/>
            </a:endParaRPr>
          </a:p>
          <a:p>
            <a:pPr marL="0" indent="0">
              <a:buNone/>
            </a:pPr>
            <a:endParaRPr lang="en-GB" sz="1800" b="1" dirty="0">
              <a:solidFill>
                <a:srgbClr val="000000"/>
              </a:solidFill>
              <a:latin typeface="Calibri" panose="020F0502020204030204" pitchFamily="34" charset="0"/>
            </a:endParaRPr>
          </a:p>
          <a:p>
            <a:pPr marL="0" indent="0">
              <a:buNone/>
            </a:pPr>
            <a:endParaRPr lang="en-GB" u="none" strike="noStrike" baseline="0" dirty="0">
              <a:solidFill>
                <a:schemeClr val="accent1">
                  <a:lumMod val="75000"/>
                </a:schemeClr>
              </a:solidFill>
              <a:latin typeface="Calibri" panose="020F0502020204030204" pitchFamily="34" charset="0"/>
            </a:endParaRPr>
          </a:p>
          <a:p>
            <a:endParaRPr lang="en-GB" dirty="0">
              <a:solidFill>
                <a:schemeClr val="accent1">
                  <a:lumMod val="75000"/>
                </a:schemeClr>
              </a:solidFill>
              <a:latin typeface="Calibri" panose="020F0502020204030204" pitchFamily="34" charset="0"/>
            </a:endParaRPr>
          </a:p>
          <a:p>
            <a:endParaRPr lang="en-GB" sz="1800" dirty="0">
              <a:solidFill>
                <a:schemeClr val="accent1">
                  <a:lumMod val="75000"/>
                </a:schemeClr>
              </a:solidFill>
              <a:latin typeface="Calibri" panose="020F0502020204030204" pitchFamily="34" charset="0"/>
            </a:endParaRPr>
          </a:p>
          <a:p>
            <a:pPr marL="0" indent="0">
              <a:buNone/>
            </a:pPr>
            <a:endParaRPr lang="en-GB" sz="1800" b="1" dirty="0">
              <a:solidFill>
                <a:srgbClr val="000000"/>
              </a:solidFill>
              <a:latin typeface="Calibri" panose="020F0502020204030204" pitchFamily="34" charset="0"/>
            </a:endParaRPr>
          </a:p>
          <a:p>
            <a:pPr marL="0" indent="0">
              <a:buNone/>
            </a:pPr>
            <a:endParaRPr lang="en-GB" sz="1800" b="1" dirty="0">
              <a:solidFill>
                <a:srgbClr val="000000"/>
              </a:solidFill>
              <a:latin typeface="Calibri" panose="020F0502020204030204" pitchFamily="34" charset="0"/>
            </a:endParaRPr>
          </a:p>
          <a:p>
            <a:pPr marL="0" indent="0">
              <a:buNone/>
            </a:pPr>
            <a:endParaRPr lang="en-GB" sz="1800" dirty="0">
              <a:solidFill>
                <a:srgbClr val="000000"/>
              </a:solidFill>
              <a:latin typeface="Calibri" panose="020F0502020204030204" pitchFamily="34" charset="0"/>
            </a:endParaRPr>
          </a:p>
          <a:p>
            <a:pPr marL="0" indent="0">
              <a:buNone/>
            </a:pPr>
            <a:endParaRPr lang="en-GB" sz="1800" b="1" dirty="0">
              <a:solidFill>
                <a:srgbClr val="000000"/>
              </a:solidFill>
              <a:latin typeface="Calibri" panose="020F0502020204030204" pitchFamily="34" charset="0"/>
            </a:endParaRPr>
          </a:p>
        </p:txBody>
      </p:sp>
      <p:pic>
        <p:nvPicPr>
          <p:cNvPr id="4" name="Picture 3">
            <a:extLst>
              <a:ext uri="{FF2B5EF4-FFF2-40B4-BE49-F238E27FC236}">
                <a16:creationId xmlns:a16="http://schemas.microsoft.com/office/drawing/2014/main" id="{005138DD-A289-9C11-F7C2-C7AD0013A4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6837" y="5478221"/>
            <a:ext cx="2599389" cy="1339345"/>
          </a:xfrm>
          <a:prstGeom prst="rect">
            <a:avLst/>
          </a:prstGeom>
        </p:spPr>
      </p:pic>
      <p:pic>
        <p:nvPicPr>
          <p:cNvPr id="6" name="Picture 5">
            <a:extLst>
              <a:ext uri="{FF2B5EF4-FFF2-40B4-BE49-F238E27FC236}">
                <a16:creationId xmlns:a16="http://schemas.microsoft.com/office/drawing/2014/main" id="{BDED2BC9-9997-10BA-7E31-CF330FDC06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524" y="153521"/>
            <a:ext cx="1351720" cy="1110928"/>
          </a:xfrm>
          <a:prstGeom prst="rect">
            <a:avLst/>
          </a:prstGeom>
        </p:spPr>
      </p:pic>
      <p:pic>
        <p:nvPicPr>
          <p:cNvPr id="5" name="Picture 4">
            <a:extLst>
              <a:ext uri="{FF2B5EF4-FFF2-40B4-BE49-F238E27FC236}">
                <a16:creationId xmlns:a16="http://schemas.microsoft.com/office/drawing/2014/main" id="{D1FB2BCE-4C5D-127F-A5BE-33ABB3905D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772" y="5858025"/>
            <a:ext cx="2380698" cy="794014"/>
          </a:xfrm>
          <a:prstGeom prst="rect">
            <a:avLst/>
          </a:prstGeom>
        </p:spPr>
      </p:pic>
      <p:pic>
        <p:nvPicPr>
          <p:cNvPr id="7" name="Picture 6">
            <a:extLst>
              <a:ext uri="{FF2B5EF4-FFF2-40B4-BE49-F238E27FC236}">
                <a16:creationId xmlns:a16="http://schemas.microsoft.com/office/drawing/2014/main" id="{66C29083-B5A7-67D1-4384-830EAFE57A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5718264" cy="6858000"/>
          </a:xfrm>
          <a:prstGeom prst="rect">
            <a:avLst/>
          </a:prstGeom>
        </p:spPr>
      </p:pic>
      <p:sp>
        <p:nvSpPr>
          <p:cNvPr id="2" name="TextBox 1">
            <a:extLst>
              <a:ext uri="{FF2B5EF4-FFF2-40B4-BE49-F238E27FC236}">
                <a16:creationId xmlns:a16="http://schemas.microsoft.com/office/drawing/2014/main" id="{9F7C2717-4EB0-F63A-D53F-46C049B01B89}"/>
              </a:ext>
            </a:extLst>
          </p:cNvPr>
          <p:cNvSpPr txBox="1"/>
          <p:nvPr/>
        </p:nvSpPr>
        <p:spPr>
          <a:xfrm>
            <a:off x="5961529" y="953907"/>
            <a:ext cx="5943600" cy="4801314"/>
          </a:xfrm>
          <a:prstGeom prst="rect">
            <a:avLst/>
          </a:prstGeom>
          <a:noFill/>
        </p:spPr>
        <p:txBody>
          <a:bodyPr wrap="square" rtlCol="0">
            <a:spAutoFit/>
          </a:bodyPr>
          <a:lstStyle/>
          <a:p>
            <a:pPr marL="285750" indent="-285750">
              <a:buFont typeface="Arial" panose="020B0604020202020204" pitchFamily="34" charset="0"/>
              <a:buChar char="•"/>
            </a:pPr>
            <a:r>
              <a:rPr lang="en-GB" b="1" dirty="0">
                <a:solidFill>
                  <a:srgbClr val="002060"/>
                </a:solidFill>
              </a:rPr>
              <a:t>A model of 3 hours x 3 sessions per week was implemented.</a:t>
            </a:r>
          </a:p>
          <a:p>
            <a:pPr marL="285750" indent="-285750">
              <a:buFont typeface="Arial" panose="020B0604020202020204" pitchFamily="34" charset="0"/>
              <a:buChar char="•"/>
            </a:pPr>
            <a:endParaRPr lang="en-GB" b="1" dirty="0">
              <a:solidFill>
                <a:srgbClr val="002060"/>
              </a:solidFill>
            </a:endParaRPr>
          </a:p>
          <a:p>
            <a:pPr marL="285750" indent="-285750">
              <a:buFont typeface="Arial" panose="020B0604020202020204" pitchFamily="34" charset="0"/>
              <a:buChar char="•"/>
            </a:pPr>
            <a:r>
              <a:rPr lang="en-GB" b="1" dirty="0">
                <a:solidFill>
                  <a:srgbClr val="002060"/>
                </a:solidFill>
              </a:rPr>
              <a:t>The educational content was project-based integrated with SEL (Social-Emotional Learning) taking into consideration the effect of war on children.</a:t>
            </a:r>
          </a:p>
          <a:p>
            <a:pPr marL="285750" indent="-285750">
              <a:buFont typeface="Arial" panose="020B0604020202020204" pitchFamily="34" charset="0"/>
              <a:buChar char="•"/>
            </a:pPr>
            <a:endParaRPr lang="en-GB" b="1" dirty="0">
              <a:solidFill>
                <a:srgbClr val="002060"/>
              </a:solidFill>
            </a:endParaRPr>
          </a:p>
          <a:p>
            <a:pPr marL="285750" indent="-285750">
              <a:buFont typeface="Arial" panose="020B0604020202020204" pitchFamily="34" charset="0"/>
              <a:buChar char="•"/>
            </a:pPr>
            <a:r>
              <a:rPr lang="en-GB" b="1" dirty="0">
                <a:solidFill>
                  <a:srgbClr val="002060"/>
                </a:solidFill>
              </a:rPr>
              <a:t> Students were organized into groups of 20-25. </a:t>
            </a:r>
          </a:p>
          <a:p>
            <a:pPr marL="285750" indent="-285750">
              <a:buFont typeface="Arial" panose="020B0604020202020204" pitchFamily="34" charset="0"/>
              <a:buChar char="•"/>
            </a:pPr>
            <a:endParaRPr lang="en-GB" b="1" dirty="0">
              <a:solidFill>
                <a:srgbClr val="002060"/>
              </a:solidFill>
            </a:endParaRPr>
          </a:p>
          <a:p>
            <a:pPr marL="285750" indent="-285750">
              <a:buFont typeface="Arial" panose="020B0604020202020204" pitchFamily="34" charset="0"/>
              <a:buChar char="•"/>
            </a:pPr>
            <a:r>
              <a:rPr lang="en-GB" b="1" dirty="0">
                <a:solidFill>
                  <a:srgbClr val="002060"/>
                </a:solidFill>
              </a:rPr>
              <a:t>Each facilitator/teacher was responsible for up to 3 groups of students.</a:t>
            </a:r>
          </a:p>
          <a:p>
            <a:pPr marL="285750" indent="-285750">
              <a:buFont typeface="Arial" panose="020B0604020202020204" pitchFamily="34" charset="0"/>
              <a:buChar char="•"/>
            </a:pPr>
            <a:endParaRPr lang="en-GB" b="1" dirty="0">
              <a:solidFill>
                <a:srgbClr val="002060"/>
              </a:solidFill>
            </a:endParaRPr>
          </a:p>
          <a:p>
            <a:pPr marL="285750" indent="-285750">
              <a:buFont typeface="Arial" panose="020B0604020202020204" pitchFamily="34" charset="0"/>
              <a:buChar char="•"/>
            </a:pPr>
            <a:r>
              <a:rPr lang="en-GB" b="1" dirty="0">
                <a:solidFill>
                  <a:srgbClr val="002060"/>
                </a:solidFill>
              </a:rPr>
              <a:t>Specialized field facilitators for each learning space/centre were required (in addition to teachers) for coordination and ensuring the program is implemented per log frame.</a:t>
            </a:r>
          </a:p>
          <a:p>
            <a:endParaRPr lang="en-GB" dirty="0"/>
          </a:p>
        </p:txBody>
      </p:sp>
    </p:spTree>
    <p:extLst>
      <p:ext uri="{BB962C8B-B14F-4D97-AF65-F5344CB8AC3E}">
        <p14:creationId xmlns:p14="http://schemas.microsoft.com/office/powerpoint/2010/main" val="1622339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E79D0-9F2F-0101-7B62-084CEEFB7A5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C80B65-FB00-81A0-687C-A4F5C62B25CE}"/>
              </a:ext>
            </a:extLst>
          </p:cNvPr>
          <p:cNvSpPr>
            <a:spLocks noGrp="1"/>
          </p:cNvSpPr>
          <p:nvPr>
            <p:ph idx="1"/>
          </p:nvPr>
        </p:nvSpPr>
        <p:spPr>
          <a:xfrm>
            <a:off x="838200" y="1126883"/>
            <a:ext cx="10515600" cy="4351339"/>
          </a:xfrm>
        </p:spPr>
        <p:txBody>
          <a:bodyPr>
            <a:normAutofit/>
          </a:bodyPr>
          <a:lstStyle/>
          <a:p>
            <a:pPr marL="0" indent="0">
              <a:buNone/>
            </a:pPr>
            <a:endParaRPr lang="en-GB" sz="1800" b="1" dirty="0">
              <a:solidFill>
                <a:srgbClr val="000000"/>
              </a:solidFill>
              <a:latin typeface="Calibri" panose="020F0502020204030204" pitchFamily="34" charset="0"/>
            </a:endParaRPr>
          </a:p>
          <a:p>
            <a:pPr marL="0" indent="0">
              <a:buNone/>
            </a:pPr>
            <a:endParaRPr lang="en-GB" sz="1800" b="1" dirty="0">
              <a:solidFill>
                <a:srgbClr val="000000"/>
              </a:solidFill>
              <a:latin typeface="Calibri" panose="020F0502020204030204" pitchFamily="34" charset="0"/>
            </a:endParaRPr>
          </a:p>
          <a:p>
            <a:pPr marL="0" indent="0">
              <a:buNone/>
            </a:pPr>
            <a:endParaRPr lang="en-GB" u="none" strike="noStrike" baseline="0" dirty="0">
              <a:solidFill>
                <a:schemeClr val="accent1">
                  <a:lumMod val="75000"/>
                </a:schemeClr>
              </a:solidFill>
              <a:latin typeface="Calibri" panose="020F0502020204030204" pitchFamily="34" charset="0"/>
            </a:endParaRPr>
          </a:p>
          <a:p>
            <a:endParaRPr lang="en-GB" dirty="0">
              <a:solidFill>
                <a:schemeClr val="accent1">
                  <a:lumMod val="75000"/>
                </a:schemeClr>
              </a:solidFill>
              <a:latin typeface="Calibri" panose="020F0502020204030204" pitchFamily="34" charset="0"/>
            </a:endParaRPr>
          </a:p>
          <a:p>
            <a:endParaRPr lang="en-GB" sz="1800" dirty="0">
              <a:solidFill>
                <a:schemeClr val="accent1">
                  <a:lumMod val="75000"/>
                </a:schemeClr>
              </a:solidFill>
              <a:latin typeface="Calibri" panose="020F0502020204030204" pitchFamily="34" charset="0"/>
            </a:endParaRPr>
          </a:p>
          <a:p>
            <a:pPr marL="0" indent="0">
              <a:buNone/>
            </a:pPr>
            <a:endParaRPr lang="en-GB" sz="1800" b="1" dirty="0">
              <a:solidFill>
                <a:srgbClr val="000000"/>
              </a:solidFill>
              <a:latin typeface="Calibri" panose="020F0502020204030204" pitchFamily="34" charset="0"/>
            </a:endParaRPr>
          </a:p>
          <a:p>
            <a:pPr marL="0" indent="0">
              <a:buNone/>
            </a:pPr>
            <a:endParaRPr lang="en-GB" sz="1800" b="1" dirty="0">
              <a:solidFill>
                <a:srgbClr val="000000"/>
              </a:solidFill>
              <a:latin typeface="Calibri" panose="020F0502020204030204" pitchFamily="34" charset="0"/>
            </a:endParaRPr>
          </a:p>
          <a:p>
            <a:pPr marL="0" indent="0">
              <a:buNone/>
            </a:pPr>
            <a:endParaRPr lang="en-GB" sz="1800" dirty="0">
              <a:solidFill>
                <a:srgbClr val="000000"/>
              </a:solidFill>
              <a:latin typeface="Calibri" panose="020F0502020204030204" pitchFamily="34" charset="0"/>
            </a:endParaRPr>
          </a:p>
          <a:p>
            <a:pPr marL="0" indent="0">
              <a:buNone/>
            </a:pPr>
            <a:endParaRPr lang="en-GB" sz="1800" b="1" dirty="0">
              <a:solidFill>
                <a:srgbClr val="000000"/>
              </a:solidFill>
              <a:latin typeface="Calibri" panose="020F0502020204030204" pitchFamily="34" charset="0"/>
            </a:endParaRPr>
          </a:p>
        </p:txBody>
      </p:sp>
      <p:pic>
        <p:nvPicPr>
          <p:cNvPr id="4" name="Picture 3">
            <a:extLst>
              <a:ext uri="{FF2B5EF4-FFF2-40B4-BE49-F238E27FC236}">
                <a16:creationId xmlns:a16="http://schemas.microsoft.com/office/drawing/2014/main" id="{9E60B644-194E-8F1C-8560-E7A50C50C6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29531" y="5417779"/>
            <a:ext cx="2716696" cy="1399788"/>
          </a:xfrm>
          <a:prstGeom prst="rect">
            <a:avLst/>
          </a:prstGeom>
        </p:spPr>
      </p:pic>
      <p:pic>
        <p:nvPicPr>
          <p:cNvPr id="6" name="Picture 5">
            <a:extLst>
              <a:ext uri="{FF2B5EF4-FFF2-40B4-BE49-F238E27FC236}">
                <a16:creationId xmlns:a16="http://schemas.microsoft.com/office/drawing/2014/main" id="{E383ACF4-2A51-BDA9-DB98-72D5402937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524" y="153521"/>
            <a:ext cx="1351720" cy="1110928"/>
          </a:xfrm>
          <a:prstGeom prst="rect">
            <a:avLst/>
          </a:prstGeom>
        </p:spPr>
      </p:pic>
      <p:pic>
        <p:nvPicPr>
          <p:cNvPr id="5" name="Picture 4">
            <a:extLst>
              <a:ext uri="{FF2B5EF4-FFF2-40B4-BE49-F238E27FC236}">
                <a16:creationId xmlns:a16="http://schemas.microsoft.com/office/drawing/2014/main" id="{D634039A-F379-3C64-2539-2BBD21101D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772" y="5858025"/>
            <a:ext cx="2380698" cy="794014"/>
          </a:xfrm>
          <a:prstGeom prst="rect">
            <a:avLst/>
          </a:prstGeom>
        </p:spPr>
      </p:pic>
      <p:pic>
        <p:nvPicPr>
          <p:cNvPr id="8" name="Picture 7">
            <a:extLst>
              <a:ext uri="{FF2B5EF4-FFF2-40B4-BE49-F238E27FC236}">
                <a16:creationId xmlns:a16="http://schemas.microsoft.com/office/drawing/2014/main" id="{26D43831-29CA-0AAE-C928-82DEEA06D9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80682"/>
            <a:ext cx="7153836" cy="6858000"/>
          </a:xfrm>
          <a:prstGeom prst="rect">
            <a:avLst/>
          </a:prstGeom>
        </p:spPr>
      </p:pic>
      <p:sp>
        <p:nvSpPr>
          <p:cNvPr id="14" name="TextBox 13">
            <a:extLst>
              <a:ext uri="{FF2B5EF4-FFF2-40B4-BE49-F238E27FC236}">
                <a16:creationId xmlns:a16="http://schemas.microsoft.com/office/drawing/2014/main" id="{90A4E19A-6E34-A4EE-C699-91445A4E63AB}"/>
              </a:ext>
            </a:extLst>
          </p:cNvPr>
          <p:cNvSpPr txBox="1"/>
          <p:nvPr/>
        </p:nvSpPr>
        <p:spPr>
          <a:xfrm>
            <a:off x="7514761" y="1333710"/>
            <a:ext cx="4273827" cy="4524315"/>
          </a:xfrm>
          <a:prstGeom prst="rect">
            <a:avLst/>
          </a:prstGeom>
          <a:noFill/>
        </p:spPr>
        <p:txBody>
          <a:bodyPr wrap="square" rtlCol="0">
            <a:spAutoFit/>
          </a:bodyPr>
          <a:lstStyle/>
          <a:p>
            <a:pPr marL="285750" indent="-285750">
              <a:buFont typeface="Arial" panose="020B0604020202020204" pitchFamily="34" charset="0"/>
              <a:buChar char="•"/>
            </a:pPr>
            <a:r>
              <a:rPr lang="en-GB" b="1" dirty="0">
                <a:solidFill>
                  <a:srgbClr val="002060"/>
                </a:solidFill>
              </a:rPr>
              <a:t>Teachers were trained on student management during emergency as well as on war hazards (this involved students as well).</a:t>
            </a:r>
          </a:p>
          <a:p>
            <a:pPr marL="285750" indent="-285750">
              <a:buFont typeface="Arial" panose="020B0604020202020204" pitchFamily="34" charset="0"/>
              <a:buChar char="•"/>
            </a:pPr>
            <a:endParaRPr lang="en-GB" b="1" dirty="0">
              <a:solidFill>
                <a:srgbClr val="002060"/>
              </a:solidFill>
            </a:endParaRPr>
          </a:p>
          <a:p>
            <a:pPr marL="285750" indent="-285750">
              <a:buFont typeface="Arial" panose="020B0604020202020204" pitchFamily="34" charset="0"/>
              <a:buChar char="•"/>
            </a:pPr>
            <a:r>
              <a:rPr lang="en-GB" b="1" dirty="0">
                <a:solidFill>
                  <a:srgbClr val="002060"/>
                </a:solidFill>
              </a:rPr>
              <a:t>When sudden evacuation was necessary, every teacher inside the learning space must know their role in the evacuation plan (each teacher is responsible for their assigned students, reassuring them and keeping them calm and free from panic). </a:t>
            </a:r>
          </a:p>
          <a:p>
            <a:pPr marL="285750" indent="-285750">
              <a:buFont typeface="Arial" panose="020B0604020202020204" pitchFamily="34" charset="0"/>
              <a:buChar char="•"/>
            </a:pPr>
            <a:endParaRPr lang="en-GB" dirty="0"/>
          </a:p>
          <a:p>
            <a:endParaRPr lang="en-GB" b="1" dirty="0">
              <a:solidFill>
                <a:srgbClr val="002060"/>
              </a:solidFill>
            </a:endParaRPr>
          </a:p>
          <a:p>
            <a:endParaRPr lang="en-GB" b="1" dirty="0">
              <a:solidFill>
                <a:srgbClr val="002060"/>
              </a:solidFill>
            </a:endParaRPr>
          </a:p>
          <a:p>
            <a:endParaRPr lang="en-GB" dirty="0"/>
          </a:p>
        </p:txBody>
      </p:sp>
    </p:spTree>
    <p:extLst>
      <p:ext uri="{BB962C8B-B14F-4D97-AF65-F5344CB8AC3E}">
        <p14:creationId xmlns:p14="http://schemas.microsoft.com/office/powerpoint/2010/main" val="4228285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221CCD-C8B7-1346-76F6-F51FBE03A8E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548524-D17F-C816-780B-340EB7EC6AD5}"/>
              </a:ext>
            </a:extLst>
          </p:cNvPr>
          <p:cNvSpPr>
            <a:spLocks noGrp="1"/>
          </p:cNvSpPr>
          <p:nvPr>
            <p:ph idx="1"/>
          </p:nvPr>
        </p:nvSpPr>
        <p:spPr>
          <a:xfrm>
            <a:off x="838200" y="1825625"/>
            <a:ext cx="10515600" cy="4351338"/>
          </a:xfrm>
        </p:spPr>
        <p:txBody>
          <a:bodyPr>
            <a:normAutofit/>
          </a:bodyPr>
          <a:lstStyle/>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pic>
        <p:nvPicPr>
          <p:cNvPr id="4" name="Picture 3">
            <a:extLst>
              <a:ext uri="{FF2B5EF4-FFF2-40B4-BE49-F238E27FC236}">
                <a16:creationId xmlns:a16="http://schemas.microsoft.com/office/drawing/2014/main" id="{A1EBB146-E0A3-C3EF-8E66-266E646324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71055" y="5478222"/>
            <a:ext cx="2420945" cy="1247401"/>
          </a:xfrm>
          <a:prstGeom prst="rect">
            <a:avLst/>
          </a:prstGeom>
        </p:spPr>
      </p:pic>
      <p:pic>
        <p:nvPicPr>
          <p:cNvPr id="6" name="Picture 5">
            <a:extLst>
              <a:ext uri="{FF2B5EF4-FFF2-40B4-BE49-F238E27FC236}">
                <a16:creationId xmlns:a16="http://schemas.microsoft.com/office/drawing/2014/main" id="{0DD391FD-BB73-1E5F-EB41-B519286EB6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524" y="153521"/>
            <a:ext cx="1351720" cy="1110928"/>
          </a:xfrm>
          <a:prstGeom prst="rect">
            <a:avLst/>
          </a:prstGeom>
        </p:spPr>
      </p:pic>
      <p:pic>
        <p:nvPicPr>
          <p:cNvPr id="5" name="Picture 4">
            <a:extLst>
              <a:ext uri="{FF2B5EF4-FFF2-40B4-BE49-F238E27FC236}">
                <a16:creationId xmlns:a16="http://schemas.microsoft.com/office/drawing/2014/main" id="{552A0A21-973B-AC25-3CA7-2331F7B567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772" y="5858025"/>
            <a:ext cx="2380698" cy="794014"/>
          </a:xfrm>
          <a:prstGeom prst="rect">
            <a:avLst/>
          </a:prstGeom>
        </p:spPr>
      </p:pic>
      <p:sp>
        <p:nvSpPr>
          <p:cNvPr id="7" name="TextBox 6">
            <a:extLst>
              <a:ext uri="{FF2B5EF4-FFF2-40B4-BE49-F238E27FC236}">
                <a16:creationId xmlns:a16="http://schemas.microsoft.com/office/drawing/2014/main" id="{5C8A2C46-0C1F-7731-9C0E-DF2E060C9B13}"/>
              </a:ext>
            </a:extLst>
          </p:cNvPr>
          <p:cNvSpPr txBox="1"/>
          <p:nvPr/>
        </p:nvSpPr>
        <p:spPr>
          <a:xfrm>
            <a:off x="6734736" y="343668"/>
            <a:ext cx="5038164" cy="5078313"/>
          </a:xfrm>
          <a:prstGeom prst="rect">
            <a:avLst/>
          </a:prstGeom>
          <a:noFill/>
        </p:spPr>
        <p:txBody>
          <a:bodyPr wrap="square">
            <a:spAutoFit/>
          </a:bodyPr>
          <a:lstStyle/>
          <a:p>
            <a:pPr>
              <a:buNone/>
            </a:pPr>
            <a:r>
              <a:rPr lang="en-GB" b="1" dirty="0">
                <a:solidFill>
                  <a:srgbClr val="002060"/>
                </a:solidFill>
              </a:rPr>
              <a:t>The steps are as follows:</a:t>
            </a:r>
          </a:p>
          <a:p>
            <a:pPr>
              <a:buNone/>
            </a:pPr>
            <a:endParaRPr lang="en-GB" b="1" dirty="0">
              <a:solidFill>
                <a:srgbClr val="002060"/>
              </a:solidFill>
            </a:endParaRPr>
          </a:p>
          <a:p>
            <a:pPr>
              <a:buFont typeface="+mj-lt"/>
              <a:buAutoNum type="arabicPeriod"/>
            </a:pPr>
            <a:r>
              <a:rPr lang="en-GB" b="1" dirty="0">
                <a:solidFill>
                  <a:srgbClr val="002060"/>
                </a:solidFill>
              </a:rPr>
              <a:t>Teachers are informed/knowledgeable about the designated safe areas.</a:t>
            </a:r>
          </a:p>
          <a:p>
            <a:endParaRPr lang="en-GB" b="1" dirty="0">
              <a:solidFill>
                <a:srgbClr val="002060"/>
              </a:solidFill>
            </a:endParaRPr>
          </a:p>
          <a:p>
            <a:r>
              <a:rPr lang="en-GB" b="1" dirty="0">
                <a:solidFill>
                  <a:srgbClr val="002060"/>
                </a:solidFill>
              </a:rPr>
              <a:t>2.Each teacher organized the group of students they are responsible for as parents are communicated with. </a:t>
            </a:r>
          </a:p>
          <a:p>
            <a:endParaRPr lang="en-GB" b="1" dirty="0">
              <a:solidFill>
                <a:srgbClr val="002060"/>
              </a:solidFill>
            </a:endParaRPr>
          </a:p>
          <a:p>
            <a:r>
              <a:rPr lang="en-GB" b="1" dirty="0">
                <a:solidFill>
                  <a:srgbClr val="002060"/>
                </a:solidFill>
              </a:rPr>
              <a:t>3.Parents are informed in advance of the nearest safe location to the learning space; in case of any danger, their children will be there.</a:t>
            </a:r>
          </a:p>
          <a:p>
            <a:endParaRPr lang="en-GB" b="1" dirty="0">
              <a:solidFill>
                <a:srgbClr val="002060"/>
              </a:solidFill>
            </a:endParaRPr>
          </a:p>
          <a:p>
            <a:r>
              <a:rPr lang="en-GB" b="1" dirty="0">
                <a:solidFill>
                  <a:srgbClr val="002060"/>
                </a:solidFill>
              </a:rPr>
              <a:t>4.The teacher and students follow the pre-designated safe route. </a:t>
            </a:r>
          </a:p>
          <a:p>
            <a:endParaRPr lang="en-GB" b="1" dirty="0">
              <a:solidFill>
                <a:srgbClr val="002060"/>
              </a:solidFill>
            </a:endParaRPr>
          </a:p>
          <a:p>
            <a:r>
              <a:rPr lang="en-GB" b="1" dirty="0">
                <a:solidFill>
                  <a:srgbClr val="002060"/>
                </a:solidFill>
              </a:rPr>
              <a:t>5. Parents proceed to pick up their children after identifying the safest routes and paths.</a:t>
            </a:r>
          </a:p>
        </p:txBody>
      </p:sp>
      <p:pic>
        <p:nvPicPr>
          <p:cNvPr id="10" name="Picture 9">
            <a:extLst>
              <a:ext uri="{FF2B5EF4-FFF2-40B4-BE49-F238E27FC236}">
                <a16:creationId xmlns:a16="http://schemas.microsoft.com/office/drawing/2014/main" id="{4CE1EEC8-6C26-1796-0593-941539308B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spTree>
    <p:extLst>
      <p:ext uri="{BB962C8B-B14F-4D97-AF65-F5344CB8AC3E}">
        <p14:creationId xmlns:p14="http://schemas.microsoft.com/office/powerpoint/2010/main" val="19357283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EB65EFC-ECA3-150A-F16A-006AE20B6BD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6" name="Rectangle: Rounded Corners 5">
            <a:extLst>
              <a:ext uri="{FF2B5EF4-FFF2-40B4-BE49-F238E27FC236}">
                <a16:creationId xmlns:a16="http://schemas.microsoft.com/office/drawing/2014/main" id="{B16D724A-E5C3-3840-4E4A-B6186A09D285}"/>
              </a:ext>
            </a:extLst>
          </p:cNvPr>
          <p:cNvSpPr/>
          <p:nvPr/>
        </p:nvSpPr>
        <p:spPr>
          <a:xfrm>
            <a:off x="6718857" y="5029201"/>
            <a:ext cx="4943061" cy="131260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dirty="0">
                <a:solidFill>
                  <a:schemeClr val="bg1"/>
                </a:solidFill>
              </a:rPr>
              <a:t>Follow-up on </a:t>
            </a:r>
            <a:r>
              <a:rPr lang="en-US" sz="2000" b="1" dirty="0" err="1">
                <a:solidFill>
                  <a:schemeClr val="bg1"/>
                </a:solidFill>
              </a:rPr>
              <a:t>ToTs</a:t>
            </a:r>
            <a:r>
              <a:rPr lang="en-US" sz="2000" b="1" dirty="0">
                <a:solidFill>
                  <a:schemeClr val="bg1"/>
                </a:solidFill>
              </a:rPr>
              <a:t> several times per year was required to ensure effective implementation of teaching methodologies.</a:t>
            </a:r>
            <a:endParaRPr lang="en-GB" sz="2000" b="1" dirty="0">
              <a:solidFill>
                <a:schemeClr val="bg1"/>
              </a:solidFill>
            </a:endParaRPr>
          </a:p>
        </p:txBody>
      </p:sp>
    </p:spTree>
    <p:extLst>
      <p:ext uri="{BB962C8B-B14F-4D97-AF65-F5344CB8AC3E}">
        <p14:creationId xmlns:p14="http://schemas.microsoft.com/office/powerpoint/2010/main" val="3055049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5ABFE-D06E-303E-CEFB-191FBE5071B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A1C9F58-4786-8478-6E2C-5B90F0EDFC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867" y="-215575"/>
            <a:ext cx="1351720" cy="1110928"/>
          </a:xfrm>
          <a:prstGeom prst="rect">
            <a:avLst/>
          </a:prstGeom>
        </p:spPr>
      </p:pic>
      <p:pic>
        <p:nvPicPr>
          <p:cNvPr id="6" name="Picture 5">
            <a:extLst>
              <a:ext uri="{FF2B5EF4-FFF2-40B4-BE49-F238E27FC236}">
                <a16:creationId xmlns:a16="http://schemas.microsoft.com/office/drawing/2014/main" id="{19C5CFEC-08D8-8040-8BD9-034256AD91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71529" y="5622221"/>
            <a:ext cx="2189602" cy="1128201"/>
          </a:xfrm>
          <a:prstGeom prst="rect">
            <a:avLst/>
          </a:prstGeom>
        </p:spPr>
      </p:pic>
      <p:pic>
        <p:nvPicPr>
          <p:cNvPr id="5" name="Picture 4">
            <a:extLst>
              <a:ext uri="{FF2B5EF4-FFF2-40B4-BE49-F238E27FC236}">
                <a16:creationId xmlns:a16="http://schemas.microsoft.com/office/drawing/2014/main" id="{9EFB2DE6-23EE-1ED3-E2CF-433C1AA0A0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772" y="5858025"/>
            <a:ext cx="2380698" cy="794014"/>
          </a:xfrm>
          <a:prstGeom prst="rect">
            <a:avLst/>
          </a:prstGeom>
        </p:spPr>
      </p:pic>
      <p:pic>
        <p:nvPicPr>
          <p:cNvPr id="8" name="Picture 7">
            <a:extLst>
              <a:ext uri="{FF2B5EF4-FFF2-40B4-BE49-F238E27FC236}">
                <a16:creationId xmlns:a16="http://schemas.microsoft.com/office/drawing/2014/main" id="{A5631F0A-6907-C973-275B-1EA775B907B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867" y="-109810"/>
            <a:ext cx="5829279" cy="6967810"/>
          </a:xfrm>
          <a:prstGeom prst="rect">
            <a:avLst/>
          </a:prstGeom>
        </p:spPr>
      </p:pic>
      <p:sp>
        <p:nvSpPr>
          <p:cNvPr id="2" name="TextBox 1">
            <a:extLst>
              <a:ext uri="{FF2B5EF4-FFF2-40B4-BE49-F238E27FC236}">
                <a16:creationId xmlns:a16="http://schemas.microsoft.com/office/drawing/2014/main" id="{9431C00E-8030-7AE7-5323-C0FFA835C3C8}"/>
              </a:ext>
            </a:extLst>
          </p:cNvPr>
          <p:cNvSpPr txBox="1"/>
          <p:nvPr/>
        </p:nvSpPr>
        <p:spPr>
          <a:xfrm>
            <a:off x="6257365" y="582706"/>
            <a:ext cx="5549153" cy="3139321"/>
          </a:xfrm>
          <a:prstGeom prst="rect">
            <a:avLst/>
          </a:prstGeom>
          <a:noFill/>
        </p:spPr>
        <p:txBody>
          <a:bodyPr wrap="square" rtlCol="0">
            <a:spAutoFit/>
          </a:bodyPr>
          <a:lstStyle/>
          <a:p>
            <a:r>
              <a:rPr lang="en-US" sz="2000" b="1" dirty="0">
                <a:solidFill>
                  <a:srgbClr val="002060"/>
                </a:solidFill>
              </a:rPr>
              <a:t>Key Elements for Success:</a:t>
            </a:r>
          </a:p>
          <a:p>
            <a:endParaRPr lang="en-US" b="1" dirty="0">
              <a:solidFill>
                <a:srgbClr val="002060"/>
              </a:solidFill>
            </a:endParaRPr>
          </a:p>
          <a:p>
            <a:pPr marL="285750" indent="-285750">
              <a:buFont typeface="Arial" panose="020B0604020202020204" pitchFamily="34" charset="0"/>
              <a:buChar char="•"/>
            </a:pPr>
            <a:r>
              <a:rPr lang="en-US" sz="2000" b="1" dirty="0">
                <a:solidFill>
                  <a:srgbClr val="002060"/>
                </a:solidFill>
              </a:rPr>
              <a:t>Community and Networking.</a:t>
            </a:r>
          </a:p>
          <a:p>
            <a:pPr marL="285750" indent="-285750">
              <a:buFont typeface="Arial" panose="020B0604020202020204" pitchFamily="34" charset="0"/>
              <a:buChar char="•"/>
            </a:pPr>
            <a:endParaRPr lang="en-US" sz="2000" b="1" dirty="0">
              <a:solidFill>
                <a:srgbClr val="002060"/>
              </a:solidFill>
            </a:endParaRPr>
          </a:p>
          <a:p>
            <a:pPr marL="285750" indent="-285750">
              <a:buFont typeface="Arial" panose="020B0604020202020204" pitchFamily="34" charset="0"/>
              <a:buChar char="•"/>
            </a:pPr>
            <a:r>
              <a:rPr lang="en-US" sz="2000" b="1" dirty="0">
                <a:solidFill>
                  <a:srgbClr val="002060"/>
                </a:solidFill>
              </a:rPr>
              <a:t>Procurement planning and smart inventory management for when prices inflate/supplies are short.</a:t>
            </a:r>
          </a:p>
          <a:p>
            <a:endParaRPr lang="en-US" sz="2000" b="1" dirty="0">
              <a:solidFill>
                <a:srgbClr val="002060"/>
              </a:solidFill>
            </a:endParaRPr>
          </a:p>
          <a:p>
            <a:pPr marL="285750" indent="-285750">
              <a:buFont typeface="Arial" panose="020B0604020202020204" pitchFamily="34" charset="0"/>
              <a:buChar char="•"/>
            </a:pPr>
            <a:r>
              <a:rPr lang="en-US" sz="2000" b="1" dirty="0">
                <a:solidFill>
                  <a:srgbClr val="002060"/>
                </a:solidFill>
              </a:rPr>
              <a:t>Consistent communication with parents, teachers, facilitators.</a:t>
            </a:r>
          </a:p>
        </p:txBody>
      </p:sp>
    </p:spTree>
    <p:extLst>
      <p:ext uri="{BB962C8B-B14F-4D97-AF65-F5344CB8AC3E}">
        <p14:creationId xmlns:p14="http://schemas.microsoft.com/office/powerpoint/2010/main" val="10154273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7E754124FC8ED4A870F16CCE485E754" ma:contentTypeVersion="18" ma:contentTypeDescription="Create a new document." ma:contentTypeScope="" ma:versionID="ddde930d826269c0f59bb9f8026a8d7a">
  <xsd:schema xmlns:xsd="http://www.w3.org/2001/XMLSchema" xmlns:xs="http://www.w3.org/2001/XMLSchema" xmlns:p="http://schemas.microsoft.com/office/2006/metadata/properties" xmlns:ns2="040fb58a-a206-4ce9-a922-1d40898aae55" xmlns:ns3="e02fff17-c085-42ca-8052-bec6af4d82b0" targetNamespace="http://schemas.microsoft.com/office/2006/metadata/properties" ma:root="true" ma:fieldsID="3767bd12a86a410ae096606b08439d84" ns2:_="" ns3:_="">
    <xsd:import namespace="040fb58a-a206-4ce9-a922-1d40898aae55"/>
    <xsd:import namespace="e02fff17-c085-42ca-8052-bec6af4d82b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3:SharedWithUsers" minOccurs="0"/>
                <xsd:element ref="ns3:SharedWithDetails"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0fb58a-a206-4ce9-a922-1d40898aae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802ca1d-a6ac-4648-ae42-3596f34ef5fc"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02fff17-c085-42ca-8052-bec6af4d82b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6f0af8a-31a3-4a0d-b665-0c7e5c5202ab}" ma:internalName="TaxCatchAll" ma:showField="CatchAllData" ma:web="e02fff17-c085-42ca-8052-bec6af4d82b0">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40fb58a-a206-4ce9-a922-1d40898aae55">
      <Terms xmlns="http://schemas.microsoft.com/office/infopath/2007/PartnerControls"/>
    </lcf76f155ced4ddcb4097134ff3c332f>
    <TaxCatchAll xmlns="e02fff17-c085-42ca-8052-bec6af4d82b0" xsi:nil="true"/>
  </documentManagement>
</p:properties>
</file>

<file path=customXml/itemProps1.xml><?xml version="1.0" encoding="utf-8"?>
<ds:datastoreItem xmlns:ds="http://schemas.openxmlformats.org/officeDocument/2006/customXml" ds:itemID="{72DA1199-560A-45B3-A6AA-91A726D63DB1}"/>
</file>

<file path=customXml/itemProps2.xml><?xml version="1.0" encoding="utf-8"?>
<ds:datastoreItem xmlns:ds="http://schemas.openxmlformats.org/officeDocument/2006/customXml" ds:itemID="{65B56B8D-9752-4E50-A409-17A6836F6BF8}"/>
</file>

<file path=customXml/itemProps3.xml><?xml version="1.0" encoding="utf-8"?>
<ds:datastoreItem xmlns:ds="http://schemas.openxmlformats.org/officeDocument/2006/customXml" ds:itemID="{DF09E4AE-E3CE-48E9-B29A-B2592D3ACF8F}"/>
</file>

<file path=docProps/app.xml><?xml version="1.0" encoding="utf-8"?>
<Properties xmlns="http://schemas.openxmlformats.org/officeDocument/2006/extended-properties" xmlns:vt="http://schemas.openxmlformats.org/officeDocument/2006/docPropsVTypes">
  <Template>Office 2013 - 2022 Theme</Template>
  <TotalTime>1462</TotalTime>
  <Words>478</Words>
  <Application>Microsoft Office PowerPoint</Application>
  <PresentationFormat>Widescreen</PresentationFormat>
  <Paragraphs>97</Paragraphs>
  <Slides>9</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PowerPoint Presentation</vt:lpstr>
      <vt:lpstr>MAP  </vt:lpstr>
      <vt:lpstr>MAP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Station-RM-007</dc:creator>
  <cp:lastModifiedBy>Hani Hijazi</cp:lastModifiedBy>
  <cp:revision>53</cp:revision>
  <dcterms:created xsi:type="dcterms:W3CDTF">2024-08-22T08:51:56Z</dcterms:created>
  <dcterms:modified xsi:type="dcterms:W3CDTF">2026-05-25T11:43:37Z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0x01010087E754124FC8ED4A870F16CCE485E754</vt:lpwstr>
  </property>
</Properties>
</file>