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ink/ink13.xml" ContentType="application/inkml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12.xml" ContentType="application/inkml+xml"/>
  <Override PartName="/ppt/ink/ink11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31" r:id="rId2"/>
    <p:sldId id="340" r:id="rId3"/>
    <p:sldId id="288" r:id="rId4"/>
    <p:sldId id="295" r:id="rId5"/>
    <p:sldId id="280" r:id="rId6"/>
    <p:sldId id="277" r:id="rId7"/>
    <p:sldId id="286" r:id="rId8"/>
    <p:sldId id="291" r:id="rId9"/>
    <p:sldId id="349" r:id="rId10"/>
    <p:sldId id="351" r:id="rId11"/>
    <p:sldId id="276" r:id="rId12"/>
    <p:sldId id="333" r:id="rId13"/>
    <p:sldId id="323" r:id="rId14"/>
    <p:sldId id="339" r:id="rId15"/>
    <p:sldId id="325" r:id="rId16"/>
    <p:sldId id="328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1E9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1109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1:17.325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0"/>
      <inkml:brushProperty name="anchorY" value="0"/>
      <inkml:brushProperty name="scaleFactor" value="0.5"/>
    </inkml:brush>
  </inkml:definitions>
  <inkml:trace contextRef="#ctx0" brushRef="#br0">0 1 24575,'1022'331'0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1:24.806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1931.31372"/>
      <inkml:brushProperty name="anchorY" value="-1041.84351"/>
      <inkml:brushProperty name="scaleFactor" value="0.5"/>
    </inkml:brush>
  </inkml:definitions>
  <inkml:trace contextRef="#ctx0" brushRef="#br0">1045 1 24575,'0'0'0,"-5"0"0,-7 0 0,-5 0 0,-4 0 0,-4 0 0,-2 0 0,-1 0 0,-1 0 0,0 0 0,1 0 0,-1 0 0,-4 0 0,-1 5 0,-5 1 0,1-1 0,2 6 0,1-2 0,3-1 0,2-2 0,7 3 0,1-1 0,0-1 0,-6-2 0,4 3 0,-1 0 0,0-2 0,-1-1 0,5 4 0,0-2 0,5 5 0,-1-2 0,-2-1 0,4 3 0,-2-2 0,-3-2 0,-2 3 0,-2 4 0,4 4 0,-1-2 0,-1 2 0,-1-4 0,4 3 0,4 1 0,5-9 0,10-3 0,3 2 0,1 3 0,1 4 0,0 4 0,-2 4 0,-1 2 0,-1 1 0,-1-5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2:27.081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3088.63574"/>
      <inkml:brushProperty name="anchorY" value="-5225.3208"/>
      <inkml:brushProperty name="scaleFactor" value="0.5"/>
    </inkml:brush>
  </inkml:definitions>
  <inkml:trace contextRef="#ctx0" brushRef="#br0">0 1 24575,'0'0'0,"0"4"0,0 8 0,0 5 0,6 0 0,-1 2 0,6 2 0,0 3 0,3-5 0,-2 2 0,-1 1 0,1 1 0,4-4 0,-2 2 0,3-6 0,-4 2 0,-2 2 0,2 2 0,-2 2 0,2-3 0,4 1 0,3-5 0,-3 2 0,-3 1 0,2-3 0,-5 1 0,-2 3 0,-3-4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2:29.373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3523.74194"/>
      <inkml:brushProperty name="anchorY" value="-5391.03027"/>
      <inkml:brushProperty name="scaleFactor" value="0.5"/>
    </inkml:brush>
  </inkml:definitions>
  <inkml:trace contextRef="#ctx0" brushRef="#br0">0 0 24575,'690'27'0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2:34.664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6057.25342"/>
      <inkml:brushProperty name="anchorY" value="-7782.65479"/>
      <inkml:brushProperty name="scaleFactor" value="0.5"/>
    </inkml:brush>
  </inkml:definitions>
  <inkml:trace contextRef="#ctx0" brushRef="#br0">384 1 24575,'0'0'0,"0"4"0,0 8 0,0 5 0,0 5 0,-5-3 0,-1 3 0,1 0 0,-6-3 0,2 0 0,2 2 0,1 2 0,-3-5 0,-5-3 0,2 0 0,2 2 0,-4 3 0,4 2 0,-5-3 0,-2-4 0,-3-4 0,2 1 0,-2 2 0,4 4 0,-1-2 0,-2-3 0,-3-3 0,4 1 0,3 3 0,5 4 0,4 4 0,-2-3 0,-4-4 0,0 1 0,3-9 0,2-9 0,2-9 0,8-2 0,1-5 0,2-3 0,4 3 0,5-2 0,5-2 0,-3-1 0,-2-2 0,-4-1 0,1 4 0,-3 1 0,-2-2 0,3 0 0,4-1 0,-1-2 0,3 5 0,-3-1 0,4 6 0,-4-2 0,3 5 0,-3-2 0,2 3 0,3-3 0,3 3 0,2 3 0,-3-3 0,1 2 0,-4-3 0,-4-4 0,-5 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2:37.195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7098.69873"/>
      <inkml:brushProperty name="anchorY" value="-8798.66113"/>
      <inkml:brushProperty name="scaleFactor" value="0.5"/>
    </inkml:brush>
  </inkml:definitions>
  <inkml:trace contextRef="#ctx0" brushRef="#br0">0 0 24575,'0'0'0,"5"0"0,1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0:22:45.753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6500.64355"/>
      <inkml:brushProperty name="anchorY" value="-7851.729"/>
      <inkml:brushProperty name="scaleFactor" value="0.5"/>
    </inkml:brush>
  </inkml:definitions>
  <inkml:trace contextRef="#ctx0" brushRef="#br0">0 5 24575,'636'0'0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5:58.04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911 0 0,'-911'0'0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5T21:16:05.944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0,'8'1,"0"1,0-1,0 1,0 0,0 1,-1 0,1 0,7 6,-5-4,1 0,-1-1,18 5,-22-8,0-1,0 1,0-1,0 0,0 0,0-1,0 0,0 0,0 0,0-1,0 1,0-2,-1 1,1-1,-1 1,9-7,17-4,-30 12,0 1,0-1,0 1,0 0,0 0,0 0,0 0,1 0,-1 0,0 0,0 0,0 0,0 0,0 0,0 1,0-1,0 0,0 1,0-1,0 1,0-1,0 1,0 0,-1-1,1 1,0 0,0-1,0 2,17 17,-6-11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6:29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155 136 8192,'-19'1'11459,"-1"2"-5891,-3 1-3070,-13 4-3658,-20 4 817,117-33 343,-8 2 0,-49 18 0,0-1 0,-1 0 0,1 0 0,0 0 0,-1-1 0,1 1 0,-1-1 0,0 0 0,0 0 0,4-4 0,-7 6 0,0 1 0,1 0 0,-1-1 0,0 1 0,0 0 0,0 0 0,0-1 0,0 1 0,0 0 0,0-1 0,0 1 0,0 0 0,0-1 0,0 1 0,0 0 0,-1-1 0,1 1 0,0 0 0,0-1 0,0 1 0,0 0 0,0 0 0,-1-1 0,1 1 0,0 0 0,0-1 0,0 1 0,-1 0 0,1 0 0,0 0 0,0-1 0,-1 1 0,1 0 0,0 0 0,-1 0 0,1 0 0,0 0 0,0-1 0,-1 1 0,1 0 0,0 0 0,-1 0 0,1 0 0,0 0 0,-1 0 0,1 0 0,-1 0 0,-18-3 0,18 3 0,-20-2 151,-33-8-9317,24 1 18181,44 5-8839,13 2-3356,0 1-8441,3-3 6478,25-12 21907,-99-15-31782,-6 33 30036,31 3-12014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6:35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4 19875,'40'116'0,"-138"-42"0,221-77 0,-83 119 0,-4-233 0,85 114 0,-221-66 0,135-49 0,-132 193 0,-3-146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6:55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 1 8192,'-4'0'18022,"-8"0"-18022,-5 0 0,-4 0 0,-4 0 0,2 4 0,1 3 0,-1-2 0,-1 0 0,-1-1 0,-1-2 0,3-6 0,2-2 0,0 1 0,-2 0 0,3 6 0,5-2 0,5-1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7:01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0 8192,'-5'0'18022,"-1"5"-18022,-5 2 0,-4-1 0,-1 3 0,-1 1 0,1-2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7:16.9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387 131 8192,'-27'0'12901,"0"1"-7495,-1 1-5501,0 0 0,-37 10 0,27-6 3220,-20 0-12153,12-1 6388,15-1 11183,30-3-8545,0-1 1,0 0-1,-1 1 1,1-1-1,0 0 1,-1 0-1,1 0 1,0 0-1,-1 0 1,1-1-1,0 1 1,0 0 0,-1-1-1,1 1 1,0 0-1,0-1 1,0 0-1,-1 1 1,1-1-1,0 0 1,0 1-1,0-1 1,0 0-1,0 0 1,0 0-1,0 0 1,1 0-1,-1 0 1,0 0 0,0 0-1,1 0 1,-1 0-1,1-1 1,-1 1-1,1 0 1,-1 0-1,1-1 1,0 1-1,0 0 1,-1-3-1,4-25-3885,11-1-7892,-10 26 11630,-1 1 1,1-1-1,0 1 0,1 0 0,-1 0 0,1 0 1,-1 1-1,1-1 0,0 1 0,0 0 0,0 0 0,0 1 1,0 0-1,0 0 0,0 0 0,6 0 0,15-1 298,-1 2 0,35 3 0,-22-1-361,3-1 1346,51 2-2779,-61-4 6492,-2-1 5835,-21 1-10270,-1-1-1,0 0 1,0 0-1,-1-1 1,1 1 0,0-2-1,7-3 1,-9 3-438,0 1-1,0 1 1,0-1 0,1 1-1,-1 0 1,1 0 0,0 1 0,-1-1-1,1 1 1,11 0 0,-1 3 26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7:26.1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 1 18550,'-213'62'0,"640"-62"0,-641-62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7:51.486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1320.86511"/>
      <inkml:brushProperty name="anchorY" value="952.55304"/>
      <inkml:brushProperty name="scaleFactor" value="0.5"/>
    </inkml:brush>
  </inkml:definitions>
  <inkml:trace contextRef="#ctx0" brushRef="#br0">1 69 24575,'0'0'0,"4"0"0,9 0 0,4 0 0,4 0 0,-1-6 0,1 1 0,-4-6 0,-5-5 0,2 1 0,3 3 0,-4 8 0,-1 9 0,1 3 0,-3 6 0,4 0 0,3-3 0,-3 3 0,-7-3 0,-10-2 0,-8-3 0,-8-2 0,-5-2 0,-3-1 0,-1-2 0,4-4 0,6-2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9:22.624"/>
    </inkml:context>
    <inkml:brush xml:id="br0">
      <inkml:brushProperty name="width" value="0.1" units="cm"/>
      <inkml:brushProperty name="height" value="0.1" units="cm"/>
      <inkml:brushProperty name="color" value="#CC9900"/>
    </inkml:brush>
  </inkml:definitions>
  <inkml:trace contextRef="#ctx0" brushRef="#br0">0 0 13747,'525'56'0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19:58.284"/>
    </inkml:context>
    <inkml:brush xml:id="br0">
      <inkml:brushProperty name="width" value="0.1" units="cm"/>
      <inkml:brushProperty name="height" value="0.1" units="cm"/>
      <inkml:brushProperty name="color" value="#CC9900"/>
    </inkml:brush>
  </inkml:definitions>
  <inkml:trace contextRef="#ctx0" brushRef="#br0">0 1 9830,'0'5'273,"0"6"0,0 6 0,0 5 0,0 3 0,5-3 0,6-4 1,2-7-274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20:41.775"/>
    </inkml:context>
    <inkml:brush xml:id="br0">
      <inkml:brushProperty name="width" value="0.1" units="cm"/>
      <inkml:brushProperty name="height" value="0.1" units="cm"/>
      <inkml:brushProperty name="color" value="#CC9900"/>
    </inkml:brush>
  </inkml:definitions>
  <inkml:trace contextRef="#ctx0" brushRef="#br0">1 0 9830,'4'0'273,"3"5"0,3 1 0,1 5 0,-2-5 0,-2 2 0,-2 4 1,-3 4-1,4 0 0,1-3-273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20:47.610"/>
    </inkml:context>
    <inkml:brush xml:id="br0">
      <inkml:brushProperty name="width" value="0.1" units="cm"/>
      <inkml:brushProperty name="height" value="0.1" units="cm"/>
      <inkml:brushProperty name="color" value="#CC9900"/>
    </inkml:brush>
  </inkml:definitions>
  <inkml:trace contextRef="#ctx0" brushRef="#br0">67 1 9830,'0'4'273,"0"7"0,0 6 0,0 5 0,-5-2 0,-1 1 0,-5-3 1,-5-5-1,0 1 0,3-3-273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5T21:20:54.175"/>
    </inkml:context>
    <inkml:brush xml:id="br0">
      <inkml:brushProperty name="width" value="0.1" units="cm"/>
      <inkml:brushProperty name="height" value="0.1" units="cm"/>
      <inkml:brushProperty name="color" value="#CC9900"/>
    </inkml:brush>
  </inkml:definitions>
  <inkml:trace contextRef="#ctx0" brushRef="#br0">81 0 9830,'0'5'273,"-5"6"113,-6 1-113,-1 3 0,-3 0 0,-5-4 1,2-3-274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147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A20E6-F2F8-007F-68B1-D9216C7E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70303-D29C-E160-6DAF-538AD8CEC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AD88E-4CB8-3483-596B-97F8083D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5AAA-FA7D-4F71-BA7D-C3AAAE7B9B42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3AAAB-839B-7269-BF08-FE50B73B4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AE5BD-158A-22E5-7A84-17D611D98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BECD-B06C-41E6-B1F9-92EE4A504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4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3.png"/><Relationship Id="rId21" Type="http://schemas.openxmlformats.org/officeDocument/2006/relationships/image" Target="../media/image14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7" Type="http://schemas.openxmlformats.org/officeDocument/2006/relationships/image" Target="../media/image6.png"/><Relationship Id="rId2" Type="http://schemas.openxmlformats.org/officeDocument/2006/relationships/customXml" Target="../ink/ink1.xml"/><Relationship Id="rId16" Type="http://schemas.openxmlformats.org/officeDocument/2006/relationships/image" Target="../media/image11.png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8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2.png"/><Relationship Id="rId40" Type="http://schemas.openxmlformats.org/officeDocument/2006/relationships/customXml" Target="../ink/ink19.xml"/><Relationship Id="rId45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5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5.xml"/><Relationship Id="rId19" Type="http://schemas.openxmlformats.org/officeDocument/2006/relationships/image" Target="../media/image13.png"/><Relationship Id="rId31" Type="http://schemas.openxmlformats.org/officeDocument/2006/relationships/image" Target="../media/image19.png"/><Relationship Id="rId44" Type="http://schemas.openxmlformats.org/officeDocument/2006/relationships/customXml" Target="../ink/ink21.xml"/><Relationship Id="rId4" Type="http://schemas.openxmlformats.org/officeDocument/2006/relationships/customXml" Target="../ink/ink2.xml"/><Relationship Id="rId9" Type="http://schemas.openxmlformats.org/officeDocument/2006/relationships/image" Target="../media/image7.png"/><Relationship Id="rId14" Type="http://schemas.openxmlformats.org/officeDocument/2006/relationships/customXml" Target="../ink/ink7.xml"/><Relationship Id="rId22" Type="http://schemas.openxmlformats.org/officeDocument/2006/relationships/customXml" Target="../ink/ink10.xml"/><Relationship Id="rId27" Type="http://schemas.openxmlformats.org/officeDocument/2006/relationships/image" Target="../media/image17.png"/><Relationship Id="rId30" Type="http://schemas.openxmlformats.org/officeDocument/2006/relationships/customXml" Target="../ink/ink14.xml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8" Type="http://schemas.openxmlformats.org/officeDocument/2006/relationships/customXml" Target="../ink/ink4.xml"/><Relationship Id="rId3" Type="http://schemas.openxmlformats.org/officeDocument/2006/relationships/image" Target="../media/image410.png"/><Relationship Id="rId12" Type="http://schemas.openxmlformats.org/officeDocument/2006/relationships/customXml" Target="../ink/ink6.xm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38" Type="http://schemas.openxmlformats.org/officeDocument/2006/relationships/customXml" Target="../ink/ink18.xml"/><Relationship Id="rId20" Type="http://schemas.openxmlformats.org/officeDocument/2006/relationships/customXml" Target="../ink/ink9.xml"/><Relationship Id="rId41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4E30F-9751-488B-CC2F-94BA874A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901F3-4BD0-E478-B204-2F6D5B15C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C8D337-7ED8-775C-7C30-7BBFD6037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7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ABD7-C9C9-A579-5471-10CDD6FFB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450E-D1DD-75EC-98A5-A7ED5AACA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77EF8-72BB-2C2C-C5D7-8D130E035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7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DB8AD-D992-DEDA-1F45-5F6094BEC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F60FD3D-DFEB-347F-FB69-012529B80F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300ED-1A6A-C2E8-3117-3BFB76DAC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175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sp>
        <p:nvSpPr>
          <p:cNvPr id="9" name="AutoShape 4" descr="Quiet moments of childhood connection">
            <a:extLst>
              <a:ext uri="{FF2B5EF4-FFF2-40B4-BE49-F238E27FC236}">
                <a16:creationId xmlns:a16="http://schemas.microsoft.com/office/drawing/2014/main" id="{65D44204-1D13-B24C-5200-663E1E3DE3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2EEA2FC-BA76-FA3E-640F-D5DF0E69B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147" y="2259562"/>
            <a:ext cx="3816219" cy="332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7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928E-1D40-8BBB-D965-777B5689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816D7-20C5-E1A8-899C-CAB3F1B49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624E5-CE59-EF16-5585-07E7F8F7E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5F30167-4284-0B43-0C91-6426C27B8BF9}"/>
                  </a:ext>
                </a:extLst>
              </p14:cNvPr>
              <p14:cNvContentPartPr/>
              <p14:nvPr/>
            </p14:nvContentPartPr>
            <p14:xfrm>
              <a:off x="7503871" y="5794012"/>
              <a:ext cx="368280" cy="119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5F30167-4284-0B43-0C91-6426C27B8B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97751" y="5787892"/>
                <a:ext cx="38052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700ED06-71C2-E4F3-2E6E-B84DE5EE2F29}"/>
                  </a:ext>
                </a:extLst>
              </p14:cNvPr>
              <p14:cNvContentPartPr/>
              <p14:nvPr/>
            </p14:nvContentPartPr>
            <p14:xfrm>
              <a:off x="7376431" y="5784292"/>
              <a:ext cx="376200" cy="176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700ED06-71C2-E4F3-2E6E-B84DE5EE2F2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70311" y="5778172"/>
                <a:ext cx="38844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E928CEC-6C0E-0DEF-B4A2-98364E9DB4CE}"/>
                  </a:ext>
                </a:extLst>
              </p14:cNvPr>
              <p14:cNvContentPartPr/>
              <p14:nvPr/>
            </p14:nvContentPartPr>
            <p14:xfrm>
              <a:off x="7782511" y="5784292"/>
              <a:ext cx="108360" cy="17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E928CEC-6C0E-0DEF-B4A2-98364E9DB4C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6391" y="5778172"/>
                <a:ext cx="12060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C40DD30-AB86-D3FF-856C-328BF0B1BAEE}"/>
                  </a:ext>
                </a:extLst>
              </p14:cNvPr>
              <p14:cNvContentPartPr/>
              <p14:nvPr/>
            </p14:nvContentPartPr>
            <p14:xfrm>
              <a:off x="7503871" y="5764492"/>
              <a:ext cx="248760" cy="10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C40DD30-AB86-D3FF-856C-328BF0B1BA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97751" y="5758372"/>
                <a:ext cx="26100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E616E07-EAEF-D39C-C60B-D3C79D0701A1}"/>
                  </a:ext>
                </a:extLst>
              </p14:cNvPr>
              <p14:cNvContentPartPr/>
              <p14:nvPr/>
            </p14:nvContentPartPr>
            <p14:xfrm>
              <a:off x="7335751" y="5784292"/>
              <a:ext cx="147960" cy="2012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E616E07-EAEF-D39C-C60B-D3C79D0701A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29631" y="5778172"/>
                <a:ext cx="1602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8C90A44-33EB-EC9E-BEB3-08CF4B19BBE3}"/>
                  </a:ext>
                </a:extLst>
              </p14:cNvPr>
              <p14:cNvContentPartPr/>
              <p14:nvPr/>
            </p14:nvContentPartPr>
            <p14:xfrm>
              <a:off x="7871791" y="5953492"/>
              <a:ext cx="432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8C90A44-33EB-EC9E-BEB3-08CF4B19BBE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65671" y="5947372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DF73E9D-8C22-35B3-A40C-666837680EA5}"/>
                  </a:ext>
                </a:extLst>
              </p14:cNvPr>
              <p14:cNvContentPartPr/>
              <p14:nvPr/>
            </p14:nvContentPartPr>
            <p14:xfrm>
              <a:off x="7503871" y="6102532"/>
              <a:ext cx="229320" cy="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DF73E9D-8C22-35B3-A40C-666837680EA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97751" y="6090292"/>
                <a:ext cx="241560" cy="252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E15DDC1-4EBF-C9AD-6F05-8BD61443283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  <p:sp>
        <p:nvSpPr>
          <p:cNvPr id="24" name="AutoShape 2">
            <a:extLst>
              <a:ext uri="{FF2B5EF4-FFF2-40B4-BE49-F238E27FC236}">
                <a16:creationId xmlns:a16="http://schemas.microsoft.com/office/drawing/2014/main" id="{A1036B6B-0670-5BC8-7ECC-CB046CB1E2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E6E6C8B-2C43-DAE7-452C-B3F0FF8AAD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1825" y="1522505"/>
            <a:ext cx="562054" cy="45349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804F008-684C-0093-3BE8-56B00D98BF6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83351" y="2301070"/>
            <a:ext cx="359002" cy="2896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17D87CA-39C0-2EC7-3718-0985FF59367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41608" y="1629403"/>
            <a:ext cx="330801" cy="2669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87A11FEE-040D-4E1D-5FF5-F3A81E2857E0}"/>
                  </a:ext>
                </a:extLst>
              </p14:cNvPr>
              <p14:cNvContentPartPr/>
              <p14:nvPr/>
            </p14:nvContentPartPr>
            <p14:xfrm>
              <a:off x="7434391" y="5864212"/>
              <a:ext cx="327960" cy="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7A11FEE-040D-4E1D-5FF5-F3A81E2857E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80391" y="5648212"/>
                <a:ext cx="4356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A72663E-8D84-2F97-2E14-2622D37B8E5F}"/>
                  </a:ext>
                </a:extLst>
              </p14:cNvPr>
              <p14:cNvContentPartPr/>
              <p14:nvPr/>
            </p14:nvContentPartPr>
            <p14:xfrm>
              <a:off x="7692871" y="5824252"/>
              <a:ext cx="120960" cy="187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A72663E-8D84-2F97-2E14-2622D37B8E5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638871" y="5716252"/>
                <a:ext cx="2286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488BC1F-D3BA-6D89-D10D-BEB22A6B7625}"/>
                  </a:ext>
                </a:extLst>
              </p14:cNvPr>
              <p14:cNvContentPartPr/>
              <p14:nvPr/>
            </p14:nvContentPartPr>
            <p14:xfrm>
              <a:off x="7726711" y="6043492"/>
              <a:ext cx="63720" cy="590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488BC1F-D3BA-6D89-D10D-BEB22A6B762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09071" y="6025852"/>
                <a:ext cx="9936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523667-1871-563C-F996-EE156E89EB7A}"/>
                  </a:ext>
                </a:extLst>
              </p14:cNvPr>
              <p14:cNvContentPartPr/>
              <p14:nvPr/>
            </p14:nvContentPartPr>
            <p14:xfrm>
              <a:off x="7431871" y="6042412"/>
              <a:ext cx="115560" cy="1105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523667-1871-563C-F996-EE156E89EB7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13871" y="6024412"/>
                <a:ext cx="15120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98933B6-FF1F-2108-47F0-15A2E19355B8}"/>
                  </a:ext>
                </a:extLst>
              </p14:cNvPr>
              <p14:cNvContentPartPr/>
              <p14:nvPr/>
            </p14:nvContentPartPr>
            <p14:xfrm>
              <a:off x="7773511" y="5943412"/>
              <a:ext cx="128520" cy="100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98933B6-FF1F-2108-47F0-15A2E19355B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55871" y="5925772"/>
                <a:ext cx="16416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6CC582C-04DC-4F2B-9F50-F8F6C8FC10CD}"/>
                  </a:ext>
                </a:extLst>
              </p14:cNvPr>
              <p14:cNvContentPartPr/>
              <p14:nvPr/>
            </p14:nvContentPartPr>
            <p14:xfrm>
              <a:off x="7363471" y="5913532"/>
              <a:ext cx="31320" cy="165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6CC582C-04DC-4F2B-9F50-F8F6C8FC10C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345831" y="5895532"/>
                <a:ext cx="6696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F493020-672D-104C-2210-6646B30684DD}"/>
                  </a:ext>
                </a:extLst>
              </p14:cNvPr>
              <p14:cNvContentPartPr/>
              <p14:nvPr/>
            </p14:nvContentPartPr>
            <p14:xfrm>
              <a:off x="7424311" y="6015772"/>
              <a:ext cx="213840" cy="615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F493020-672D-104C-2210-6646B30684D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06311" y="5998132"/>
                <a:ext cx="24948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C2837E01-0C07-BD0B-08AF-4CCB34A134A6}"/>
                  </a:ext>
                </a:extLst>
              </p14:cNvPr>
              <p14:cNvContentPartPr/>
              <p14:nvPr/>
            </p14:nvContentPartPr>
            <p14:xfrm>
              <a:off x="7671271" y="6042772"/>
              <a:ext cx="154080" cy="226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C2837E01-0C07-BD0B-08AF-4CCB34A134A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653631" y="6025132"/>
                <a:ext cx="1897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74AF2BD-F906-89B3-67C9-BB061756CB41}"/>
                  </a:ext>
                </a:extLst>
              </p14:cNvPr>
              <p14:cNvContentPartPr/>
              <p14:nvPr/>
            </p14:nvContentPartPr>
            <p14:xfrm>
              <a:off x="7593151" y="5988412"/>
              <a:ext cx="92520" cy="356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74AF2BD-F906-89B3-67C9-BB061756CB4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587031" y="5982292"/>
                <a:ext cx="10476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8C4635E-97C0-B81D-53FC-C57A41DF269A}"/>
                  </a:ext>
                </a:extLst>
              </p14:cNvPr>
              <p14:cNvContentPartPr/>
              <p14:nvPr/>
            </p14:nvContentPartPr>
            <p14:xfrm>
              <a:off x="7553551" y="5993092"/>
              <a:ext cx="189360" cy="201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8C4635E-97C0-B81D-53FC-C57A41DF269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535551" y="5975092"/>
                <a:ext cx="2250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9D825E60-B734-0D10-CC45-D0A942171464}"/>
                  </a:ext>
                </a:extLst>
              </p14:cNvPr>
              <p14:cNvContentPartPr/>
              <p14:nvPr/>
            </p14:nvContentPartPr>
            <p14:xfrm>
              <a:off x="7652911" y="1858132"/>
              <a:ext cx="10440" cy="475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9D825E60-B734-0D10-CC45-D0A94217146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34911" y="1840492"/>
                <a:ext cx="4608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E40A0BB-461B-CF7E-F343-7DBBF79CDD23}"/>
                  </a:ext>
                </a:extLst>
              </p14:cNvPr>
              <p14:cNvContentPartPr/>
              <p14:nvPr/>
            </p14:nvContentPartPr>
            <p14:xfrm>
              <a:off x="7931191" y="1639972"/>
              <a:ext cx="24840" cy="338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E40A0BB-461B-CF7E-F343-7DBBF79CDD2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13551" y="1621972"/>
                <a:ext cx="6048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D3F396B-E280-D490-3C23-75E2CA86BA8C}"/>
                  </a:ext>
                </a:extLst>
              </p14:cNvPr>
              <p14:cNvContentPartPr/>
              <p14:nvPr/>
            </p14:nvContentPartPr>
            <p14:xfrm>
              <a:off x="7947391" y="1828612"/>
              <a:ext cx="24120" cy="547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D3F396B-E280-D490-3C23-75E2CA86BA8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29391" y="1810972"/>
                <a:ext cx="5976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25CD006-9119-6994-F0B9-1191711715DF}"/>
                  </a:ext>
                </a:extLst>
              </p14:cNvPr>
              <p14:cNvContentPartPr/>
              <p14:nvPr/>
            </p14:nvContentPartPr>
            <p14:xfrm>
              <a:off x="7653991" y="1639972"/>
              <a:ext cx="29160" cy="280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25CD006-9119-6994-F0B9-1191711715D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635991" y="1621972"/>
                <a:ext cx="64800" cy="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56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BB9714-F45C-F690-7388-7AD5DE20E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26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Generated image: Higher education in Gaza: a sector under siege">
            <a:extLst>
              <a:ext uri="{FF2B5EF4-FFF2-40B4-BE49-F238E27FC236}">
                <a16:creationId xmlns:a16="http://schemas.microsoft.com/office/drawing/2014/main" id="{1FA782AA-A148-8FBC-4D4E-538FA8B7D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591AD2-5FDE-B0AE-0787-A4A21CBB0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35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30D7C-D565-36DF-7072-9D19B3EC2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09AA10F-64C1-D185-C7E5-8BBAAEB5DA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E233F4-AC53-C2B9-26F1-2304F3969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8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869C1-0F9F-9ED6-C410-4F68B7304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B15FEF-A3D4-77EA-6378-0B18BCFD6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7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3008-0ECA-7C43-EC65-EA9C497F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13566-47EE-28D5-A38E-AFC355FCC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Generated image: Erosion of learning continuity and student preparedness">
            <a:extLst>
              <a:ext uri="{FF2B5EF4-FFF2-40B4-BE49-F238E27FC236}">
                <a16:creationId xmlns:a16="http://schemas.microsoft.com/office/drawing/2014/main" id="{0600E14D-2830-3E12-DF33-9E0AE83612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0CD4A-A583-77C7-6479-1B79F439B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6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F319-D0DA-D589-A646-36B47CE85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104BB-8867-0875-F6AC-592228B7B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3184DF-7F2D-3C7C-893E-4257DCF71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88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0CA0-053B-97EF-4EF4-836233DF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16116-70DC-FF1F-B52E-2EDFAA01B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Generated image: Support for educational recovery in Palestine">
            <a:extLst>
              <a:ext uri="{FF2B5EF4-FFF2-40B4-BE49-F238E27FC236}">
                <a16:creationId xmlns:a16="http://schemas.microsoft.com/office/drawing/2014/main" id="{707DC3FB-2D20-E5FD-832E-18A434BB7B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F20D1E-396B-CB4E-839B-84B598178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4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BE108-95A9-595F-1E76-7D0FA142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4A461-711C-FFBB-9B9C-88668DF5E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Generated image: Short-term solutions for Gaza education">
            <a:extLst>
              <a:ext uri="{FF2B5EF4-FFF2-40B4-BE49-F238E27FC236}">
                <a16:creationId xmlns:a16="http://schemas.microsoft.com/office/drawing/2014/main" id="{90CA30AA-5351-792F-E143-FF6C73D2CA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08849A-F443-D91C-0E53-DC1E3B209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3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CEFC59-DAC8-C199-30B9-000C1F55E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13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990E1-3E03-9D12-7EFF-4680B38C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65A94-4AF6-4B46-0A50-0E7093811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EF309B-E685-17BC-E2B7-3FA2A6B28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E84EA-867D-6D71-374E-BD6B69E9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47ED8-8878-8914-4B58-EB58AEFC5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86C30-1856-8116-1B7E-9B39D8CC0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01704-8E1F-D7C8-A2BB-12F06B72C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37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437D8-B848-6278-CB77-39B38E43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9D40D-2CE1-D6AA-9D56-0450B5E53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EC9B0-759F-61DF-0FE6-E23ACD944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"/>
            <a:ext cx="12192000" cy="68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36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8" ma:contentTypeDescription="Create a new document." ma:contentTypeScope="" ma:versionID="ddde930d826269c0f59bb9f8026a8d7a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3767bd12a86a410ae096606b08439d84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0fb58a-a206-4ce9-a922-1d40898aae55">
      <Terms xmlns="http://schemas.microsoft.com/office/infopath/2007/PartnerControls"/>
    </lcf76f155ced4ddcb4097134ff3c332f>
    <TaxCatchAll xmlns="e02fff17-c085-42ca-8052-bec6af4d82b0" xsi:nil="true"/>
  </documentManagement>
</p:properties>
</file>

<file path=customXml/itemProps1.xml><?xml version="1.0" encoding="utf-8"?>
<ds:datastoreItem xmlns:ds="http://schemas.openxmlformats.org/officeDocument/2006/customXml" ds:itemID="{FBEF69D1-A212-455B-B445-8BF90302623D}"/>
</file>

<file path=customXml/itemProps2.xml><?xml version="1.0" encoding="utf-8"?>
<ds:datastoreItem xmlns:ds="http://schemas.openxmlformats.org/officeDocument/2006/customXml" ds:itemID="{6544D68F-041C-4748-87D0-F103BA82D23F}"/>
</file>

<file path=customXml/itemProps3.xml><?xml version="1.0" encoding="utf-8"?>
<ds:datastoreItem xmlns:ds="http://schemas.openxmlformats.org/officeDocument/2006/customXml" ds:itemID="{81114D66-3058-4171-B3EF-B8D356FD4FF5}"/>
</file>

<file path=docProps/app.xml><?xml version="1.0" encoding="utf-8"?>
<Properties xmlns="http://schemas.openxmlformats.org/officeDocument/2006/extended-properties" xmlns:vt="http://schemas.openxmlformats.org/officeDocument/2006/docPropsVTypes">
  <TotalTime>4733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 Quds Open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Education in Palestine</dc:title>
  <dc:subject>Higher Education in Palestine: Challenges, Mental Health, and Pathways to Resilience</dc:subject>
  <dc:creator>OpenAI</dc:creator>
  <cp:lastModifiedBy>Aida Bakeer</cp:lastModifiedBy>
  <cp:revision>16</cp:revision>
  <dcterms:created xsi:type="dcterms:W3CDTF">2026-05-13T03:43:30Z</dcterms:created>
  <dcterms:modified xsi:type="dcterms:W3CDTF">2026-05-27T08:01:38Z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0x01010087E754124FC8ED4A870F16CCE485E754</vt:lpwstr>
  </property>
</Properties>
</file>