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58" r:id="rId3"/>
    <p:sldId id="265" r:id="rId4"/>
    <p:sldId id="266" r:id="rId5"/>
    <p:sldId id="393" r:id="rId6"/>
    <p:sldId id="325" r:id="rId7"/>
    <p:sldId id="264" r:id="rId8"/>
    <p:sldId id="394" r:id="rId9"/>
    <p:sldId id="263" r:id="rId10"/>
    <p:sldId id="267" r:id="rId11"/>
    <p:sldId id="395" r:id="rId12"/>
    <p:sldId id="396" r:id="rId13"/>
    <p:sldId id="397" r:id="rId14"/>
    <p:sldId id="399" r:id="rId15"/>
    <p:sldId id="400" r:id="rId16"/>
    <p:sldId id="401" r:id="rId17"/>
    <p:sldId id="398" r:id="rId18"/>
    <p:sldId id="404" r:id="rId19"/>
    <p:sldId id="402" r:id="rId20"/>
    <p:sldId id="403" r:id="rId21"/>
    <p:sldId id="262" r:id="rId2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4D5D"/>
    <a:srgbClr val="1D8D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4AB5E3-A941-4297-9B37-F052BD90ADBE}" v="102" dt="2026-05-27T08:46:10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1" autoAdjust="0"/>
    <p:restoredTop sz="82238" autoAdjust="0"/>
  </p:normalViewPr>
  <p:slideViewPr>
    <p:cSldViewPr snapToGrid="0" snapToObjects="1">
      <p:cViewPr varScale="1">
        <p:scale>
          <a:sx n="61" d="100"/>
          <a:sy n="61" d="100"/>
        </p:scale>
        <p:origin x="12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e Cabus" userId="9f760e4f-acfb-4e75-b6f7-4b9fc3d23b85" providerId="ADAL" clId="{D59C8407-97B3-4191-9863-05AD578F6EBD}"/>
    <pc:docChg chg="undo custSel addSld delSld modSld sldOrd modMainMaster">
      <pc:chgData name="Sofie Cabus" userId="9f760e4f-acfb-4e75-b6f7-4b9fc3d23b85" providerId="ADAL" clId="{D59C8407-97B3-4191-9863-05AD578F6EBD}" dt="2026-05-27T08:53:41.400" v="4856" actId="20577"/>
      <pc:docMkLst>
        <pc:docMk/>
      </pc:docMkLst>
      <pc:sldChg chg="addSp delSp modSp mod">
        <pc:chgData name="Sofie Cabus" userId="9f760e4f-acfb-4e75-b6f7-4b9fc3d23b85" providerId="ADAL" clId="{D59C8407-97B3-4191-9863-05AD578F6EBD}" dt="2026-05-26T11:24:41.182" v="194" actId="1076"/>
        <pc:sldMkLst>
          <pc:docMk/>
          <pc:sldMk cId="2013155833" sldId="256"/>
        </pc:sldMkLst>
        <pc:spChg chg="add del mod">
          <ac:chgData name="Sofie Cabus" userId="9f760e4f-acfb-4e75-b6f7-4b9fc3d23b85" providerId="ADAL" clId="{D59C8407-97B3-4191-9863-05AD578F6EBD}" dt="2026-05-26T11:24:13.264" v="188" actId="21"/>
          <ac:spMkLst>
            <pc:docMk/>
            <pc:sldMk cId="2013155833" sldId="256"/>
            <ac:spMk id="2" creationId="{00000000-0000-0000-0000-000000000000}"/>
          </ac:spMkLst>
        </pc:spChg>
        <pc:spChg chg="mod">
          <ac:chgData name="Sofie Cabus" userId="9f760e4f-acfb-4e75-b6f7-4b9fc3d23b85" providerId="ADAL" clId="{D59C8407-97B3-4191-9863-05AD578F6EBD}" dt="2026-05-26T11:23:16.111" v="183" actId="20577"/>
          <ac:spMkLst>
            <pc:docMk/>
            <pc:sldMk cId="2013155833" sldId="256"/>
            <ac:spMk id="3" creationId="{00000000-0000-0000-0000-000000000000}"/>
          </ac:spMkLst>
        </pc:spChg>
        <pc:spChg chg="add mod">
          <ac:chgData name="Sofie Cabus" userId="9f760e4f-acfb-4e75-b6f7-4b9fc3d23b85" providerId="ADAL" clId="{D59C8407-97B3-4191-9863-05AD578F6EBD}" dt="2026-05-26T11:24:12.178" v="187" actId="21"/>
          <ac:spMkLst>
            <pc:docMk/>
            <pc:sldMk cId="2013155833" sldId="256"/>
            <ac:spMk id="4" creationId="{A3684055-6F4B-820C-F6A7-F09F33C44B14}"/>
          </ac:spMkLst>
        </pc:spChg>
        <pc:spChg chg="add mod">
          <ac:chgData name="Sofie Cabus" userId="9f760e4f-acfb-4e75-b6f7-4b9fc3d23b85" providerId="ADAL" clId="{D59C8407-97B3-4191-9863-05AD578F6EBD}" dt="2026-05-26T11:24:15.804" v="189"/>
          <ac:spMkLst>
            <pc:docMk/>
            <pc:sldMk cId="2013155833" sldId="256"/>
            <ac:spMk id="5" creationId="{00000000-0000-0000-0000-000000000000}"/>
          </ac:spMkLst>
        </pc:spChg>
        <pc:picChg chg="add mod">
          <ac:chgData name="Sofie Cabus" userId="9f760e4f-acfb-4e75-b6f7-4b9fc3d23b85" providerId="ADAL" clId="{D59C8407-97B3-4191-9863-05AD578F6EBD}" dt="2026-05-26T11:24:41.182" v="194" actId="1076"/>
          <ac:picMkLst>
            <pc:docMk/>
            <pc:sldMk cId="2013155833" sldId="256"/>
            <ac:picMk id="6" creationId="{C6D4D696-4F24-16E9-BD5F-1E1A75BC29F4}"/>
          </ac:picMkLst>
        </pc:picChg>
        <pc:picChg chg="add del mod">
          <ac:chgData name="Sofie Cabus" userId="9f760e4f-acfb-4e75-b6f7-4b9fc3d23b85" providerId="ADAL" clId="{D59C8407-97B3-4191-9863-05AD578F6EBD}" dt="2026-05-26T11:24:13.264" v="188" actId="21"/>
          <ac:picMkLst>
            <pc:docMk/>
            <pc:sldMk cId="2013155833" sldId="256"/>
            <ac:picMk id="1026" creationId="{C6D4D696-4F24-16E9-BD5F-1E1A75BC29F4}"/>
          </ac:picMkLst>
        </pc:picChg>
      </pc:sldChg>
      <pc:sldChg chg="modSp mod">
        <pc:chgData name="Sofie Cabus" userId="9f760e4f-acfb-4e75-b6f7-4b9fc3d23b85" providerId="ADAL" clId="{D59C8407-97B3-4191-9863-05AD578F6EBD}" dt="2026-05-26T11:26:27.856" v="223" actId="27636"/>
        <pc:sldMkLst>
          <pc:docMk/>
          <pc:sldMk cId="602273443" sldId="258"/>
        </pc:sldMkLst>
        <pc:spChg chg="mod">
          <ac:chgData name="Sofie Cabus" userId="9f760e4f-acfb-4e75-b6f7-4b9fc3d23b85" providerId="ADAL" clId="{D59C8407-97B3-4191-9863-05AD578F6EBD}" dt="2026-05-26T11:26:27.856" v="223" actId="27636"/>
          <ac:spMkLst>
            <pc:docMk/>
            <pc:sldMk cId="602273443" sldId="258"/>
            <ac:spMk id="5" creationId="{00000000-0000-0000-0000-000000000000}"/>
          </ac:spMkLst>
        </pc:spChg>
      </pc:sldChg>
      <pc:sldChg chg="del">
        <pc:chgData name="Sofie Cabus" userId="9f760e4f-acfb-4e75-b6f7-4b9fc3d23b85" providerId="ADAL" clId="{D59C8407-97B3-4191-9863-05AD578F6EBD}" dt="2026-05-26T11:28:20.751" v="224" actId="47"/>
        <pc:sldMkLst>
          <pc:docMk/>
          <pc:sldMk cId="1180234055" sldId="260"/>
        </pc:sldMkLst>
      </pc:sldChg>
      <pc:sldChg chg="modSp mod">
        <pc:chgData name="Sofie Cabus" userId="9f760e4f-acfb-4e75-b6f7-4b9fc3d23b85" providerId="ADAL" clId="{D59C8407-97B3-4191-9863-05AD578F6EBD}" dt="2026-05-26T11:28:50.253" v="279" actId="20577"/>
        <pc:sldMkLst>
          <pc:docMk/>
          <pc:sldMk cId="184554776" sldId="262"/>
        </pc:sldMkLst>
        <pc:spChg chg="mod">
          <ac:chgData name="Sofie Cabus" userId="9f760e4f-acfb-4e75-b6f7-4b9fc3d23b85" providerId="ADAL" clId="{D59C8407-97B3-4191-9863-05AD578F6EBD}" dt="2026-05-26T11:28:50.253" v="279" actId="20577"/>
          <ac:spMkLst>
            <pc:docMk/>
            <pc:sldMk cId="184554776" sldId="262"/>
            <ac:spMk id="2" creationId="{00000000-0000-0000-0000-000000000000}"/>
          </ac:spMkLst>
        </pc:spChg>
      </pc:sldChg>
      <pc:sldChg chg="addSp delSp modSp mod ord modClrScheme chgLayout modNotesTx">
        <pc:chgData name="Sofie Cabus" userId="9f760e4f-acfb-4e75-b6f7-4b9fc3d23b85" providerId="ADAL" clId="{D59C8407-97B3-4191-9863-05AD578F6EBD}" dt="2026-05-27T08:51:12.249" v="4776" actId="20577"/>
        <pc:sldMkLst>
          <pc:docMk/>
          <pc:sldMk cId="1623360253" sldId="263"/>
        </pc:sldMkLst>
        <pc:spChg chg="del">
          <ac:chgData name="Sofie Cabus" userId="9f760e4f-acfb-4e75-b6f7-4b9fc3d23b85" providerId="ADAL" clId="{D59C8407-97B3-4191-9863-05AD578F6EBD}" dt="2026-05-26T11:31:44.200" v="402" actId="26606"/>
          <ac:spMkLst>
            <pc:docMk/>
            <pc:sldMk cId="1623360253" sldId="263"/>
            <ac:spMk id="2" creationId="{00000000-0000-0000-0000-000000000000}"/>
          </ac:spMkLst>
        </pc:spChg>
        <pc:spChg chg="mod">
          <ac:chgData name="Sofie Cabus" userId="9f760e4f-acfb-4e75-b6f7-4b9fc3d23b85" providerId="ADAL" clId="{D59C8407-97B3-4191-9863-05AD578F6EBD}" dt="2026-05-26T11:52:30.640" v="609" actId="115"/>
          <ac:spMkLst>
            <pc:docMk/>
            <pc:sldMk cId="1623360253" sldId="263"/>
            <ac:spMk id="3" creationId="{00000000-0000-0000-0000-000000000000}"/>
          </ac:spMkLst>
        </pc:spChg>
        <pc:spChg chg="mod ord">
          <ac:chgData name="Sofie Cabus" userId="9f760e4f-acfb-4e75-b6f7-4b9fc3d23b85" providerId="ADAL" clId="{D59C8407-97B3-4191-9863-05AD578F6EBD}" dt="2026-05-26T11:31:44.200" v="402" actId="26606"/>
          <ac:spMkLst>
            <pc:docMk/>
            <pc:sldMk cId="1623360253" sldId="263"/>
            <ac:spMk id="4" creationId="{00000000-0000-0000-0000-000000000000}"/>
          </ac:spMkLst>
        </pc:spChg>
        <pc:spChg chg="add">
          <ac:chgData name="Sofie Cabus" userId="9f760e4f-acfb-4e75-b6f7-4b9fc3d23b85" providerId="ADAL" clId="{D59C8407-97B3-4191-9863-05AD578F6EBD}" dt="2026-05-26T11:30:51.939" v="400"/>
          <ac:spMkLst>
            <pc:docMk/>
            <pc:sldMk cId="1623360253" sldId="263"/>
            <ac:spMk id="5" creationId="{9CDA2021-6680-A209-AC91-B269F348657F}"/>
          </ac:spMkLst>
        </pc:spChg>
        <pc:spChg chg="add mod">
          <ac:chgData name="Sofie Cabus" userId="9f760e4f-acfb-4e75-b6f7-4b9fc3d23b85" providerId="ADAL" clId="{D59C8407-97B3-4191-9863-05AD578F6EBD}" dt="2026-05-26T12:41:34.243" v="2097" actId="20577"/>
          <ac:spMkLst>
            <pc:docMk/>
            <pc:sldMk cId="1623360253" sldId="263"/>
            <ac:spMk id="12" creationId="{B575DCF4-08C3-5A1C-A0AB-527CB6567177}"/>
          </ac:spMkLst>
        </pc:spChg>
        <pc:picChg chg="add mod">
          <ac:chgData name="Sofie Cabus" userId="9f760e4f-acfb-4e75-b6f7-4b9fc3d23b85" providerId="ADAL" clId="{D59C8407-97B3-4191-9863-05AD578F6EBD}" dt="2026-05-26T11:31:44.200" v="402" actId="26606"/>
          <ac:picMkLst>
            <pc:docMk/>
            <pc:sldMk cId="1623360253" sldId="263"/>
            <ac:picMk id="7" creationId="{ED069CC2-CC0D-3B38-4208-813707C6C0AF}"/>
          </ac:picMkLst>
        </pc:picChg>
      </pc:sldChg>
      <pc:sldChg chg="addSp delSp modSp new mod modClrScheme chgLayout">
        <pc:chgData name="Sofie Cabus" userId="9f760e4f-acfb-4e75-b6f7-4b9fc3d23b85" providerId="ADAL" clId="{D59C8407-97B3-4191-9863-05AD578F6EBD}" dt="2026-05-26T12:21:53.820" v="1027" actId="114"/>
        <pc:sldMkLst>
          <pc:docMk/>
          <pc:sldMk cId="1907826838" sldId="264"/>
        </pc:sldMkLst>
        <pc:spChg chg="del mod ord">
          <ac:chgData name="Sofie Cabus" userId="9f760e4f-acfb-4e75-b6f7-4b9fc3d23b85" providerId="ADAL" clId="{D59C8407-97B3-4191-9863-05AD578F6EBD}" dt="2026-05-26T11:40:49.128" v="472" actId="700"/>
          <ac:spMkLst>
            <pc:docMk/>
            <pc:sldMk cId="1907826838" sldId="264"/>
            <ac:spMk id="2" creationId="{4F455458-8E3A-B55B-36BE-D51A2583EB49}"/>
          </ac:spMkLst>
        </pc:spChg>
        <pc:spChg chg="del mod ord">
          <ac:chgData name="Sofie Cabus" userId="9f760e4f-acfb-4e75-b6f7-4b9fc3d23b85" providerId="ADAL" clId="{D59C8407-97B3-4191-9863-05AD578F6EBD}" dt="2026-05-26T11:40:49.128" v="472" actId="700"/>
          <ac:spMkLst>
            <pc:docMk/>
            <pc:sldMk cId="1907826838" sldId="264"/>
            <ac:spMk id="3" creationId="{738B2425-549D-F415-6BE8-81874F18979B}"/>
          </ac:spMkLst>
        </pc:spChg>
        <pc:spChg chg="mod ord">
          <ac:chgData name="Sofie Cabus" userId="9f760e4f-acfb-4e75-b6f7-4b9fc3d23b85" providerId="ADAL" clId="{D59C8407-97B3-4191-9863-05AD578F6EBD}" dt="2026-05-26T11:40:49.128" v="472" actId="700"/>
          <ac:spMkLst>
            <pc:docMk/>
            <pc:sldMk cId="1907826838" sldId="264"/>
            <ac:spMk id="4" creationId="{A5E69A87-5619-BABA-E8CE-931D92110DA6}"/>
          </ac:spMkLst>
        </pc:spChg>
        <pc:spChg chg="add mod ord">
          <ac:chgData name="Sofie Cabus" userId="9f760e4f-acfb-4e75-b6f7-4b9fc3d23b85" providerId="ADAL" clId="{D59C8407-97B3-4191-9863-05AD578F6EBD}" dt="2026-05-26T12:21:53.820" v="1027" actId="114"/>
          <ac:spMkLst>
            <pc:docMk/>
            <pc:sldMk cId="1907826838" sldId="264"/>
            <ac:spMk id="5" creationId="{9A79A293-BD32-6137-C025-DEB7B4F0B971}"/>
          </ac:spMkLst>
        </pc:spChg>
        <pc:spChg chg="add del mod ord">
          <ac:chgData name="Sofie Cabus" userId="9f760e4f-acfb-4e75-b6f7-4b9fc3d23b85" providerId="ADAL" clId="{D59C8407-97B3-4191-9863-05AD578F6EBD}" dt="2026-05-26T11:40:51.340" v="473" actId="22"/>
          <ac:spMkLst>
            <pc:docMk/>
            <pc:sldMk cId="1907826838" sldId="264"/>
            <ac:spMk id="6" creationId="{3B84DB8A-D146-57EF-9C3A-E20CF0E20E83}"/>
          </ac:spMkLst>
        </pc:spChg>
        <pc:spChg chg="add mod">
          <ac:chgData name="Sofie Cabus" userId="9f760e4f-acfb-4e75-b6f7-4b9fc3d23b85" providerId="ADAL" clId="{D59C8407-97B3-4191-9863-05AD578F6EBD}" dt="2026-05-26T11:41:59.284" v="541" actId="20577"/>
          <ac:spMkLst>
            <pc:docMk/>
            <pc:sldMk cId="1907826838" sldId="264"/>
            <ac:spMk id="9" creationId="{F2583A3A-C6A8-6FA5-5ED7-69606A3DFFA2}"/>
          </ac:spMkLst>
        </pc:spChg>
        <pc:picChg chg="add mod ord">
          <ac:chgData name="Sofie Cabus" userId="9f760e4f-acfb-4e75-b6f7-4b9fc3d23b85" providerId="ADAL" clId="{D59C8407-97B3-4191-9863-05AD578F6EBD}" dt="2026-05-26T11:41:06.625" v="492" actId="1076"/>
          <ac:picMkLst>
            <pc:docMk/>
            <pc:sldMk cId="1907826838" sldId="264"/>
            <ac:picMk id="8" creationId="{E1B0CDCC-A404-880B-D758-A0AAE0D4FBB0}"/>
          </ac:picMkLst>
        </pc:picChg>
        <pc:picChg chg="add mod">
          <ac:chgData name="Sofie Cabus" userId="9f760e4f-acfb-4e75-b6f7-4b9fc3d23b85" providerId="ADAL" clId="{D59C8407-97B3-4191-9863-05AD578F6EBD}" dt="2026-05-26T11:49:41.841" v="548" actId="1076"/>
          <ac:picMkLst>
            <pc:docMk/>
            <pc:sldMk cId="1907826838" sldId="264"/>
            <ac:picMk id="13" creationId="{48F115BB-1581-EDEF-DECC-395D73A302FD}"/>
          </ac:picMkLst>
        </pc:picChg>
        <pc:cxnChg chg="add mod">
          <ac:chgData name="Sofie Cabus" userId="9f760e4f-acfb-4e75-b6f7-4b9fc3d23b85" providerId="ADAL" clId="{D59C8407-97B3-4191-9863-05AD578F6EBD}" dt="2026-05-26T11:44:29.905" v="545" actId="1582"/>
          <ac:cxnSpMkLst>
            <pc:docMk/>
            <pc:sldMk cId="1907826838" sldId="264"/>
            <ac:cxnSpMk id="11" creationId="{48263788-09FB-A879-7824-CE06BA3C7F80}"/>
          </ac:cxnSpMkLst>
        </pc:cxnChg>
      </pc:sldChg>
      <pc:sldChg chg="addSp delSp modSp new mod modClrScheme chgLayout">
        <pc:chgData name="Sofie Cabus" userId="9f760e4f-acfb-4e75-b6f7-4b9fc3d23b85" providerId="ADAL" clId="{D59C8407-97B3-4191-9863-05AD578F6EBD}" dt="2026-05-26T13:47:38.020" v="3971" actId="20577"/>
        <pc:sldMkLst>
          <pc:docMk/>
          <pc:sldMk cId="815111803" sldId="265"/>
        </pc:sldMkLst>
        <pc:spChg chg="del mod ord">
          <ac:chgData name="Sofie Cabus" userId="9f760e4f-acfb-4e75-b6f7-4b9fc3d23b85" providerId="ADAL" clId="{D59C8407-97B3-4191-9863-05AD578F6EBD}" dt="2026-05-26T12:10:07.163" v="611" actId="700"/>
          <ac:spMkLst>
            <pc:docMk/>
            <pc:sldMk cId="815111803" sldId="265"/>
            <ac:spMk id="2" creationId="{9C14BC8D-7CF8-09D0-EF56-800904C3AD68}"/>
          </ac:spMkLst>
        </pc:spChg>
        <pc:spChg chg="del mod ord">
          <ac:chgData name="Sofie Cabus" userId="9f760e4f-acfb-4e75-b6f7-4b9fc3d23b85" providerId="ADAL" clId="{D59C8407-97B3-4191-9863-05AD578F6EBD}" dt="2026-05-26T12:10:07.163" v="611" actId="700"/>
          <ac:spMkLst>
            <pc:docMk/>
            <pc:sldMk cId="815111803" sldId="265"/>
            <ac:spMk id="3" creationId="{8D0CA403-A132-61A8-B25F-CA867EF297C1}"/>
          </ac:spMkLst>
        </pc:spChg>
        <pc:spChg chg="mod ord">
          <ac:chgData name="Sofie Cabus" userId="9f760e4f-acfb-4e75-b6f7-4b9fc3d23b85" providerId="ADAL" clId="{D59C8407-97B3-4191-9863-05AD578F6EBD}" dt="2026-05-26T12:10:07.163" v="611" actId="700"/>
          <ac:spMkLst>
            <pc:docMk/>
            <pc:sldMk cId="815111803" sldId="265"/>
            <ac:spMk id="4" creationId="{DE276486-F2CD-E130-BC83-56152DC65692}"/>
          </ac:spMkLst>
        </pc:spChg>
        <pc:spChg chg="add mod ord">
          <ac:chgData name="Sofie Cabus" userId="9f760e4f-acfb-4e75-b6f7-4b9fc3d23b85" providerId="ADAL" clId="{D59C8407-97B3-4191-9863-05AD578F6EBD}" dt="2026-05-26T13:47:38.020" v="3971" actId="20577"/>
          <ac:spMkLst>
            <pc:docMk/>
            <pc:sldMk cId="815111803" sldId="265"/>
            <ac:spMk id="5" creationId="{EAF6B13D-766F-0EDC-AA97-E5BE886410CD}"/>
          </ac:spMkLst>
        </pc:spChg>
        <pc:spChg chg="add del mod ord">
          <ac:chgData name="Sofie Cabus" userId="9f760e4f-acfb-4e75-b6f7-4b9fc3d23b85" providerId="ADAL" clId="{D59C8407-97B3-4191-9863-05AD578F6EBD}" dt="2026-05-26T12:16:38.031" v="882" actId="478"/>
          <ac:spMkLst>
            <pc:docMk/>
            <pc:sldMk cId="815111803" sldId="265"/>
            <ac:spMk id="6" creationId="{093EFA5F-BC55-29D0-056E-10F1A40429F3}"/>
          </ac:spMkLst>
        </pc:spChg>
        <pc:graphicFrameChg chg="add mod modGraphic">
          <ac:chgData name="Sofie Cabus" userId="9f760e4f-acfb-4e75-b6f7-4b9fc3d23b85" providerId="ADAL" clId="{D59C8407-97B3-4191-9863-05AD578F6EBD}" dt="2026-05-26T12:16:53.192" v="885"/>
          <ac:graphicFrameMkLst>
            <pc:docMk/>
            <pc:sldMk cId="815111803" sldId="265"/>
            <ac:graphicFrameMk id="7" creationId="{7AC97C1E-4E91-4C03-B74C-697E9BE96968}"/>
          </ac:graphicFrameMkLst>
        </pc:graphicFrameChg>
      </pc:sldChg>
      <pc:sldChg chg="addSp delSp modSp new mod modClrScheme chgLayout">
        <pc:chgData name="Sofie Cabus" userId="9f760e4f-acfb-4e75-b6f7-4b9fc3d23b85" providerId="ADAL" clId="{D59C8407-97B3-4191-9863-05AD578F6EBD}" dt="2026-05-26T12:17:41.151" v="921" actId="20577"/>
        <pc:sldMkLst>
          <pc:docMk/>
          <pc:sldMk cId="3176359876" sldId="266"/>
        </pc:sldMkLst>
        <pc:spChg chg="del mod ord">
          <ac:chgData name="Sofie Cabus" userId="9f760e4f-acfb-4e75-b6f7-4b9fc3d23b85" providerId="ADAL" clId="{D59C8407-97B3-4191-9863-05AD578F6EBD}" dt="2026-05-26T12:17:23.311" v="889" actId="700"/>
          <ac:spMkLst>
            <pc:docMk/>
            <pc:sldMk cId="3176359876" sldId="266"/>
            <ac:spMk id="2" creationId="{F373B3B4-84BA-4C35-B0C5-2085C7BDA658}"/>
          </ac:spMkLst>
        </pc:spChg>
        <pc:spChg chg="del">
          <ac:chgData name="Sofie Cabus" userId="9f760e4f-acfb-4e75-b6f7-4b9fc3d23b85" providerId="ADAL" clId="{D59C8407-97B3-4191-9863-05AD578F6EBD}" dt="2026-05-26T12:17:23.311" v="889" actId="700"/>
          <ac:spMkLst>
            <pc:docMk/>
            <pc:sldMk cId="3176359876" sldId="266"/>
            <ac:spMk id="3" creationId="{CE93F26C-82F2-439C-860A-E9A1D6F524C6}"/>
          </ac:spMkLst>
        </pc:spChg>
        <pc:spChg chg="mod ord">
          <ac:chgData name="Sofie Cabus" userId="9f760e4f-acfb-4e75-b6f7-4b9fc3d23b85" providerId="ADAL" clId="{D59C8407-97B3-4191-9863-05AD578F6EBD}" dt="2026-05-26T12:17:23.311" v="889" actId="700"/>
          <ac:spMkLst>
            <pc:docMk/>
            <pc:sldMk cId="3176359876" sldId="266"/>
            <ac:spMk id="4" creationId="{45574C69-E893-83AB-0463-E1B269B953FD}"/>
          </ac:spMkLst>
        </pc:spChg>
        <pc:spChg chg="add mod ord">
          <ac:chgData name="Sofie Cabus" userId="9f760e4f-acfb-4e75-b6f7-4b9fc3d23b85" providerId="ADAL" clId="{D59C8407-97B3-4191-9863-05AD578F6EBD}" dt="2026-05-26T12:17:41.151" v="921" actId="20577"/>
          <ac:spMkLst>
            <pc:docMk/>
            <pc:sldMk cId="3176359876" sldId="266"/>
            <ac:spMk id="5" creationId="{BF1DF541-D155-1A17-69E4-6BC2005F8631}"/>
          </ac:spMkLst>
        </pc:spChg>
      </pc:sldChg>
      <pc:sldChg chg="addSp modSp new mod modClrScheme chgLayout">
        <pc:chgData name="Sofie Cabus" userId="9f760e4f-acfb-4e75-b6f7-4b9fc3d23b85" providerId="ADAL" clId="{D59C8407-97B3-4191-9863-05AD578F6EBD}" dt="2026-05-26T13:54:39.377" v="4292" actId="20577"/>
        <pc:sldMkLst>
          <pc:docMk/>
          <pc:sldMk cId="2248596141" sldId="267"/>
        </pc:sldMkLst>
        <pc:spChg chg="mod">
          <ac:chgData name="Sofie Cabus" userId="9f760e4f-acfb-4e75-b6f7-4b9fc3d23b85" providerId="ADAL" clId="{D59C8407-97B3-4191-9863-05AD578F6EBD}" dt="2026-05-26T12:45:47.927" v="2494" actId="26606"/>
          <ac:spMkLst>
            <pc:docMk/>
            <pc:sldMk cId="2248596141" sldId="267"/>
            <ac:spMk id="2" creationId="{AD691400-87B5-253B-D8F4-AE526720EC5F}"/>
          </ac:spMkLst>
        </pc:spChg>
        <pc:spChg chg="mod">
          <ac:chgData name="Sofie Cabus" userId="9f760e4f-acfb-4e75-b6f7-4b9fc3d23b85" providerId="ADAL" clId="{D59C8407-97B3-4191-9863-05AD578F6EBD}" dt="2026-05-26T13:54:39.377" v="4292" actId="20577"/>
          <ac:spMkLst>
            <pc:docMk/>
            <pc:sldMk cId="2248596141" sldId="267"/>
            <ac:spMk id="3" creationId="{E738EF9D-D813-3EFA-1F83-3A2389E6E43A}"/>
          </ac:spMkLst>
        </pc:spChg>
        <pc:spChg chg="mod ord">
          <ac:chgData name="Sofie Cabus" userId="9f760e4f-acfb-4e75-b6f7-4b9fc3d23b85" providerId="ADAL" clId="{D59C8407-97B3-4191-9863-05AD578F6EBD}" dt="2026-05-26T12:45:47.927" v="2494" actId="26606"/>
          <ac:spMkLst>
            <pc:docMk/>
            <pc:sldMk cId="2248596141" sldId="267"/>
            <ac:spMk id="4" creationId="{25B806E4-4A59-50BE-29BC-193F7808B66A}"/>
          </ac:spMkLst>
        </pc:spChg>
        <pc:spChg chg="add mod">
          <ac:chgData name="Sofie Cabus" userId="9f760e4f-acfb-4e75-b6f7-4b9fc3d23b85" providerId="ADAL" clId="{D59C8407-97B3-4191-9863-05AD578F6EBD}" dt="2026-05-26T12:46:10.037" v="2522" actId="1076"/>
          <ac:spMkLst>
            <pc:docMk/>
            <pc:sldMk cId="2248596141" sldId="267"/>
            <ac:spMk id="7" creationId="{AF0EEA55-6C71-3F13-8A03-D6B24801CE1B}"/>
          </ac:spMkLst>
        </pc:spChg>
        <pc:picChg chg="add mod">
          <ac:chgData name="Sofie Cabus" userId="9f760e4f-acfb-4e75-b6f7-4b9fc3d23b85" providerId="ADAL" clId="{D59C8407-97B3-4191-9863-05AD578F6EBD}" dt="2026-05-26T12:46:06.365" v="2521" actId="1076"/>
          <ac:picMkLst>
            <pc:docMk/>
            <pc:sldMk cId="2248596141" sldId="267"/>
            <ac:picMk id="6" creationId="{CB79BC00-ED10-A21C-8C78-B672AF366080}"/>
          </ac:picMkLst>
        </pc:picChg>
      </pc:sldChg>
      <pc:sldChg chg="modSp add mod">
        <pc:chgData name="Sofie Cabus" userId="9f760e4f-acfb-4e75-b6f7-4b9fc3d23b85" providerId="ADAL" clId="{D59C8407-97B3-4191-9863-05AD578F6EBD}" dt="2026-05-27T08:48:26.132" v="4600" actId="20577"/>
        <pc:sldMkLst>
          <pc:docMk/>
          <pc:sldMk cId="3829570197" sldId="325"/>
        </pc:sldMkLst>
        <pc:spChg chg="mod">
          <ac:chgData name="Sofie Cabus" userId="9f760e4f-acfb-4e75-b6f7-4b9fc3d23b85" providerId="ADAL" clId="{D59C8407-97B3-4191-9863-05AD578F6EBD}" dt="2026-05-26T12:33:58.047" v="1626" actId="20577"/>
          <ac:spMkLst>
            <pc:docMk/>
            <pc:sldMk cId="3829570197" sldId="325"/>
            <ac:spMk id="2" creationId="{80AE16F5-27CE-BA05-98F9-63FD2CA6AF20}"/>
          </ac:spMkLst>
        </pc:spChg>
        <pc:spChg chg="mod">
          <ac:chgData name="Sofie Cabus" userId="9f760e4f-acfb-4e75-b6f7-4b9fc3d23b85" providerId="ADAL" clId="{D59C8407-97B3-4191-9863-05AD578F6EBD}" dt="2026-05-27T08:48:26.132" v="4600" actId="20577"/>
          <ac:spMkLst>
            <pc:docMk/>
            <pc:sldMk cId="3829570197" sldId="325"/>
            <ac:spMk id="3" creationId="{CB2703AD-B431-9C3B-B633-E70A7F0498C7}"/>
          </ac:spMkLst>
        </pc:spChg>
      </pc:sldChg>
      <pc:sldChg chg="modSp add mod">
        <pc:chgData name="Sofie Cabus" userId="9f760e4f-acfb-4e75-b6f7-4b9fc3d23b85" providerId="ADAL" clId="{D59C8407-97B3-4191-9863-05AD578F6EBD}" dt="2026-05-26T12:28:14.085" v="1182" actId="255"/>
        <pc:sldMkLst>
          <pc:docMk/>
          <pc:sldMk cId="1477749337" sldId="393"/>
        </pc:sldMkLst>
        <pc:spChg chg="mod">
          <ac:chgData name="Sofie Cabus" userId="9f760e4f-acfb-4e75-b6f7-4b9fc3d23b85" providerId="ADAL" clId="{D59C8407-97B3-4191-9863-05AD578F6EBD}" dt="2026-05-26T12:28:14.085" v="1182" actId="255"/>
          <ac:spMkLst>
            <pc:docMk/>
            <pc:sldMk cId="1477749337" sldId="393"/>
            <ac:spMk id="2" creationId="{87432E8B-5B59-AFC7-29F6-85D8A3929568}"/>
          </ac:spMkLst>
        </pc:spChg>
        <pc:graphicFrameChg chg="mod modGraphic">
          <ac:chgData name="Sofie Cabus" userId="9f760e4f-acfb-4e75-b6f7-4b9fc3d23b85" providerId="ADAL" clId="{D59C8407-97B3-4191-9863-05AD578F6EBD}" dt="2026-05-26T12:27:54.196" v="1181" actId="114"/>
          <ac:graphicFrameMkLst>
            <pc:docMk/>
            <pc:sldMk cId="1477749337" sldId="393"/>
            <ac:graphicFrameMk id="5" creationId="{9E00D864-BF14-9120-F294-92192B5B092D}"/>
          </ac:graphicFrameMkLst>
        </pc:graphicFrameChg>
      </pc:sldChg>
      <pc:sldChg chg="addSp delSp modSp add mod modClrScheme chgLayout">
        <pc:chgData name="Sofie Cabus" userId="9f760e4f-acfb-4e75-b6f7-4b9fc3d23b85" providerId="ADAL" clId="{D59C8407-97B3-4191-9863-05AD578F6EBD}" dt="2026-05-27T08:49:36.661" v="4636" actId="20577"/>
        <pc:sldMkLst>
          <pc:docMk/>
          <pc:sldMk cId="2608434092" sldId="394"/>
        </pc:sldMkLst>
        <pc:spChg chg="mod">
          <ac:chgData name="Sofie Cabus" userId="9f760e4f-acfb-4e75-b6f7-4b9fc3d23b85" providerId="ADAL" clId="{D59C8407-97B3-4191-9863-05AD578F6EBD}" dt="2026-05-26T12:37:34.441" v="2029" actId="26606"/>
          <ac:spMkLst>
            <pc:docMk/>
            <pc:sldMk cId="2608434092" sldId="394"/>
            <ac:spMk id="2" creationId="{BEE0BD82-6426-224E-30B6-6159AF84BCCF}"/>
          </ac:spMkLst>
        </pc:spChg>
        <pc:spChg chg="mod">
          <ac:chgData name="Sofie Cabus" userId="9f760e4f-acfb-4e75-b6f7-4b9fc3d23b85" providerId="ADAL" clId="{D59C8407-97B3-4191-9863-05AD578F6EBD}" dt="2026-05-27T08:49:36.661" v="4636" actId="20577"/>
          <ac:spMkLst>
            <pc:docMk/>
            <pc:sldMk cId="2608434092" sldId="394"/>
            <ac:spMk id="3" creationId="{D4ECDD42-0929-3613-992C-A211709C3E95}"/>
          </ac:spMkLst>
        </pc:spChg>
        <pc:spChg chg="mod ord">
          <ac:chgData name="Sofie Cabus" userId="9f760e4f-acfb-4e75-b6f7-4b9fc3d23b85" providerId="ADAL" clId="{D59C8407-97B3-4191-9863-05AD578F6EBD}" dt="2026-05-26T12:37:34.441" v="2029" actId="26606"/>
          <ac:spMkLst>
            <pc:docMk/>
            <pc:sldMk cId="2608434092" sldId="394"/>
            <ac:spMk id="4" creationId="{F69C445C-1BB1-E6D1-AFF9-19CE566BCA1E}"/>
          </ac:spMkLst>
        </pc:spChg>
        <pc:spChg chg="add mod">
          <ac:chgData name="Sofie Cabus" userId="9f760e4f-acfb-4e75-b6f7-4b9fc3d23b85" providerId="ADAL" clId="{D59C8407-97B3-4191-9863-05AD578F6EBD}" dt="2026-05-26T12:38:24.059" v="2041" actId="1076"/>
          <ac:spMkLst>
            <pc:docMk/>
            <pc:sldMk cId="2608434092" sldId="394"/>
            <ac:spMk id="7" creationId="{71BDE412-D900-240D-D097-63E57703A224}"/>
          </ac:spMkLst>
        </pc:spChg>
        <pc:spChg chg="add mod">
          <ac:chgData name="Sofie Cabus" userId="9f760e4f-acfb-4e75-b6f7-4b9fc3d23b85" providerId="ADAL" clId="{D59C8407-97B3-4191-9863-05AD578F6EBD}" dt="2026-05-26T12:38:54.390" v="2089" actId="1076"/>
          <ac:spMkLst>
            <pc:docMk/>
            <pc:sldMk cId="2608434092" sldId="394"/>
            <ac:spMk id="8" creationId="{0AF14C29-8651-8450-DAE1-E07F5B675D23}"/>
          </ac:spMkLst>
        </pc:spChg>
        <pc:picChg chg="add mod">
          <ac:chgData name="Sofie Cabus" userId="9f760e4f-acfb-4e75-b6f7-4b9fc3d23b85" providerId="ADAL" clId="{D59C8407-97B3-4191-9863-05AD578F6EBD}" dt="2026-05-26T12:37:34.441" v="2029" actId="26606"/>
          <ac:picMkLst>
            <pc:docMk/>
            <pc:sldMk cId="2608434092" sldId="394"/>
            <ac:picMk id="6" creationId="{0E3DAD79-BB6B-1354-9FF7-4A5B33E03022}"/>
          </ac:picMkLst>
        </pc:picChg>
        <pc:picChg chg="del">
          <ac:chgData name="Sofie Cabus" userId="9f760e4f-acfb-4e75-b6f7-4b9fc3d23b85" providerId="ADAL" clId="{D59C8407-97B3-4191-9863-05AD578F6EBD}" dt="2026-05-26T12:37:21.183" v="2025" actId="478"/>
          <ac:picMkLst>
            <pc:docMk/>
            <pc:sldMk cId="2608434092" sldId="394"/>
            <ac:picMk id="1026" creationId="{297CAB94-053A-3FCD-90AA-C69C0EEFC562}"/>
          </ac:picMkLst>
        </pc:picChg>
      </pc:sldChg>
      <pc:sldChg chg="addSp delSp modSp new mod modClrScheme chgLayout">
        <pc:chgData name="Sofie Cabus" userId="9f760e4f-acfb-4e75-b6f7-4b9fc3d23b85" providerId="ADAL" clId="{D59C8407-97B3-4191-9863-05AD578F6EBD}" dt="2026-05-26T12:54:32.021" v="2635" actId="1076"/>
        <pc:sldMkLst>
          <pc:docMk/>
          <pc:sldMk cId="1853024557" sldId="395"/>
        </pc:sldMkLst>
        <pc:spChg chg="del">
          <ac:chgData name="Sofie Cabus" userId="9f760e4f-acfb-4e75-b6f7-4b9fc3d23b85" providerId="ADAL" clId="{D59C8407-97B3-4191-9863-05AD578F6EBD}" dt="2026-05-26T12:50:00.938" v="2596" actId="26606"/>
          <ac:spMkLst>
            <pc:docMk/>
            <pc:sldMk cId="1853024557" sldId="395"/>
            <ac:spMk id="2" creationId="{ED7A1045-F0F1-1554-10B9-24E6BBDA00C8}"/>
          </ac:spMkLst>
        </pc:spChg>
        <pc:spChg chg="del">
          <ac:chgData name="Sofie Cabus" userId="9f760e4f-acfb-4e75-b6f7-4b9fc3d23b85" providerId="ADAL" clId="{D59C8407-97B3-4191-9863-05AD578F6EBD}" dt="2026-05-26T12:50:00.938" v="2596" actId="26606"/>
          <ac:spMkLst>
            <pc:docMk/>
            <pc:sldMk cId="1853024557" sldId="395"/>
            <ac:spMk id="3" creationId="{A74D143C-C763-9073-BDE7-3607BE8336A1}"/>
          </ac:spMkLst>
        </pc:spChg>
        <pc:spChg chg="del">
          <ac:chgData name="Sofie Cabus" userId="9f760e4f-acfb-4e75-b6f7-4b9fc3d23b85" providerId="ADAL" clId="{D59C8407-97B3-4191-9863-05AD578F6EBD}" dt="2026-05-26T12:50:00.938" v="2596" actId="26606"/>
          <ac:spMkLst>
            <pc:docMk/>
            <pc:sldMk cId="1853024557" sldId="395"/>
            <ac:spMk id="4" creationId="{F97BA58E-4BDB-3134-03E3-9EDEB92DD805}"/>
          </ac:spMkLst>
        </pc:spChg>
        <pc:spChg chg="mod ord modVis">
          <ac:chgData name="Sofie Cabus" userId="9f760e4f-acfb-4e75-b6f7-4b9fc3d23b85" providerId="ADAL" clId="{D59C8407-97B3-4191-9863-05AD578F6EBD}" dt="2026-05-26T12:50:00.938" v="2596" actId="26606"/>
          <ac:spMkLst>
            <pc:docMk/>
            <pc:sldMk cId="1853024557" sldId="395"/>
            <ac:spMk id="5" creationId="{B8D0FC0A-B019-4051-6654-3E5FFDEC3B4E}"/>
          </ac:spMkLst>
        </pc:spChg>
        <pc:picChg chg="add mod">
          <ac:chgData name="Sofie Cabus" userId="9f760e4f-acfb-4e75-b6f7-4b9fc3d23b85" providerId="ADAL" clId="{D59C8407-97B3-4191-9863-05AD578F6EBD}" dt="2026-05-26T12:50:00.938" v="2596" actId="26606"/>
          <ac:picMkLst>
            <pc:docMk/>
            <pc:sldMk cId="1853024557" sldId="395"/>
            <ac:picMk id="7" creationId="{C34DD50A-CFF3-05C3-AD95-3C6AF8A4AE24}"/>
          </ac:picMkLst>
        </pc:picChg>
        <pc:picChg chg="add mod">
          <ac:chgData name="Sofie Cabus" userId="9f760e4f-acfb-4e75-b6f7-4b9fc3d23b85" providerId="ADAL" clId="{D59C8407-97B3-4191-9863-05AD578F6EBD}" dt="2026-05-26T12:54:32.021" v="2635" actId="1076"/>
          <ac:picMkLst>
            <pc:docMk/>
            <pc:sldMk cId="1853024557" sldId="395"/>
            <ac:picMk id="8" creationId="{CAFE71E5-C39C-96E8-4B8A-00FFB73A14E2}"/>
          </ac:picMkLst>
        </pc:picChg>
      </pc:sldChg>
      <pc:sldChg chg="addSp delSp modSp new mod modClrScheme chgLayout">
        <pc:chgData name="Sofie Cabus" userId="9f760e4f-acfb-4e75-b6f7-4b9fc3d23b85" providerId="ADAL" clId="{D59C8407-97B3-4191-9863-05AD578F6EBD}" dt="2026-05-26T12:54:51.111" v="2636" actId="1076"/>
        <pc:sldMkLst>
          <pc:docMk/>
          <pc:sldMk cId="894113694" sldId="396"/>
        </pc:sldMkLst>
        <pc:spChg chg="del">
          <ac:chgData name="Sofie Cabus" userId="9f760e4f-acfb-4e75-b6f7-4b9fc3d23b85" providerId="ADAL" clId="{D59C8407-97B3-4191-9863-05AD578F6EBD}" dt="2026-05-26T12:51:16.127" v="2599" actId="26606"/>
          <ac:spMkLst>
            <pc:docMk/>
            <pc:sldMk cId="894113694" sldId="396"/>
            <ac:spMk id="2" creationId="{E2E90EDD-F609-75CE-1725-819FD9384440}"/>
          </ac:spMkLst>
        </pc:spChg>
        <pc:spChg chg="del">
          <ac:chgData name="Sofie Cabus" userId="9f760e4f-acfb-4e75-b6f7-4b9fc3d23b85" providerId="ADAL" clId="{D59C8407-97B3-4191-9863-05AD578F6EBD}" dt="2026-05-26T12:51:16.127" v="2599" actId="26606"/>
          <ac:spMkLst>
            <pc:docMk/>
            <pc:sldMk cId="894113694" sldId="396"/>
            <ac:spMk id="3" creationId="{0CB686E4-1B98-5A02-AEF3-A68FFDB607E6}"/>
          </ac:spMkLst>
        </pc:spChg>
        <pc:spChg chg="mod ord">
          <ac:chgData name="Sofie Cabus" userId="9f760e4f-acfb-4e75-b6f7-4b9fc3d23b85" providerId="ADAL" clId="{D59C8407-97B3-4191-9863-05AD578F6EBD}" dt="2026-05-26T12:51:16.127" v="2599" actId="26606"/>
          <ac:spMkLst>
            <pc:docMk/>
            <pc:sldMk cId="894113694" sldId="396"/>
            <ac:spMk id="4" creationId="{9D0543FF-0071-7D5D-890A-AC0F75F2A0D1}"/>
          </ac:spMkLst>
        </pc:spChg>
        <pc:spChg chg="add mod">
          <ac:chgData name="Sofie Cabus" userId="9f760e4f-acfb-4e75-b6f7-4b9fc3d23b85" providerId="ADAL" clId="{D59C8407-97B3-4191-9863-05AD578F6EBD}" dt="2026-05-26T12:53:11.073" v="2628" actId="20577"/>
          <ac:spMkLst>
            <pc:docMk/>
            <pc:sldMk cId="894113694" sldId="396"/>
            <ac:spMk id="11" creationId="{CE7B2DEB-0325-7A85-25DE-2E58F8D76EF6}"/>
          </ac:spMkLst>
        </pc:spChg>
        <pc:spChg chg="add del mod">
          <ac:chgData name="Sofie Cabus" userId="9f760e4f-acfb-4e75-b6f7-4b9fc3d23b85" providerId="ADAL" clId="{D59C8407-97B3-4191-9863-05AD578F6EBD}" dt="2026-05-26T12:52:35.436" v="2607" actId="478"/>
          <ac:spMkLst>
            <pc:docMk/>
            <pc:sldMk cId="894113694" sldId="396"/>
            <ac:spMk id="13" creationId="{CDAD1375-F140-FABF-911C-E71BF508A97F}"/>
          </ac:spMkLst>
        </pc:spChg>
        <pc:picChg chg="add del mod">
          <ac:chgData name="Sofie Cabus" userId="9f760e4f-acfb-4e75-b6f7-4b9fc3d23b85" providerId="ADAL" clId="{D59C8407-97B3-4191-9863-05AD578F6EBD}" dt="2026-05-26T12:54:15.601" v="2631" actId="21"/>
          <ac:picMkLst>
            <pc:docMk/>
            <pc:sldMk cId="894113694" sldId="396"/>
            <ac:picMk id="6" creationId="{CAFE71E5-C39C-96E8-4B8A-00FFB73A14E2}"/>
          </ac:picMkLst>
        </pc:picChg>
        <pc:picChg chg="add mod ord">
          <ac:chgData name="Sofie Cabus" userId="9f760e4f-acfb-4e75-b6f7-4b9fc3d23b85" providerId="ADAL" clId="{D59C8407-97B3-4191-9863-05AD578F6EBD}" dt="2026-05-26T12:53:16.748" v="2629" actId="1076"/>
          <ac:picMkLst>
            <pc:docMk/>
            <pc:sldMk cId="894113694" sldId="396"/>
            <ac:picMk id="8" creationId="{22CD74A0-0ED1-2C5E-2FBC-F0EEB60357A1}"/>
          </ac:picMkLst>
        </pc:picChg>
        <pc:picChg chg="add mod">
          <ac:chgData name="Sofie Cabus" userId="9f760e4f-acfb-4e75-b6f7-4b9fc3d23b85" providerId="ADAL" clId="{D59C8407-97B3-4191-9863-05AD578F6EBD}" dt="2026-05-26T12:54:51.111" v="2636" actId="1076"/>
          <ac:picMkLst>
            <pc:docMk/>
            <pc:sldMk cId="894113694" sldId="396"/>
            <ac:picMk id="10" creationId="{4D776406-2843-F32A-D1F8-64B41CE04B11}"/>
          </ac:picMkLst>
        </pc:picChg>
      </pc:sldChg>
      <pc:sldChg chg="addSp delSp modSp new mod modClrScheme chgLayout">
        <pc:chgData name="Sofie Cabus" userId="9f760e4f-acfb-4e75-b6f7-4b9fc3d23b85" providerId="ADAL" clId="{D59C8407-97B3-4191-9863-05AD578F6EBD}" dt="2026-05-26T12:56:12.376" v="2642" actId="122"/>
        <pc:sldMkLst>
          <pc:docMk/>
          <pc:sldMk cId="801808314" sldId="397"/>
        </pc:sldMkLst>
        <pc:spChg chg="del mod ord">
          <ac:chgData name="Sofie Cabus" userId="9f760e4f-acfb-4e75-b6f7-4b9fc3d23b85" providerId="ADAL" clId="{D59C8407-97B3-4191-9863-05AD578F6EBD}" dt="2026-05-26T12:56:03.071" v="2637" actId="700"/>
          <ac:spMkLst>
            <pc:docMk/>
            <pc:sldMk cId="801808314" sldId="397"/>
            <ac:spMk id="2" creationId="{80BBF62A-548F-12BE-23F9-F9CC09A04F61}"/>
          </ac:spMkLst>
        </pc:spChg>
        <pc:spChg chg="del">
          <ac:chgData name="Sofie Cabus" userId="9f760e4f-acfb-4e75-b6f7-4b9fc3d23b85" providerId="ADAL" clId="{D59C8407-97B3-4191-9863-05AD578F6EBD}" dt="2026-05-26T12:56:03.071" v="2637" actId="700"/>
          <ac:spMkLst>
            <pc:docMk/>
            <pc:sldMk cId="801808314" sldId="397"/>
            <ac:spMk id="3" creationId="{F11ED9BF-11D8-D8A0-5FF6-4E5F287BF842}"/>
          </ac:spMkLst>
        </pc:spChg>
        <pc:spChg chg="del">
          <ac:chgData name="Sofie Cabus" userId="9f760e4f-acfb-4e75-b6f7-4b9fc3d23b85" providerId="ADAL" clId="{D59C8407-97B3-4191-9863-05AD578F6EBD}" dt="2026-05-26T12:56:03.071" v="2637" actId="700"/>
          <ac:spMkLst>
            <pc:docMk/>
            <pc:sldMk cId="801808314" sldId="397"/>
            <ac:spMk id="4" creationId="{DFD69DEE-33A5-E3BF-C94A-E3C38300129F}"/>
          </ac:spMkLst>
        </pc:spChg>
        <pc:spChg chg="mod ord">
          <ac:chgData name="Sofie Cabus" userId="9f760e4f-acfb-4e75-b6f7-4b9fc3d23b85" providerId="ADAL" clId="{D59C8407-97B3-4191-9863-05AD578F6EBD}" dt="2026-05-26T12:56:03.071" v="2637" actId="700"/>
          <ac:spMkLst>
            <pc:docMk/>
            <pc:sldMk cId="801808314" sldId="397"/>
            <ac:spMk id="5" creationId="{84654C83-D3B6-2336-A52C-07ACC9A2B709}"/>
          </ac:spMkLst>
        </pc:spChg>
        <pc:spChg chg="add del">
          <ac:chgData name="Sofie Cabus" userId="9f760e4f-acfb-4e75-b6f7-4b9fc3d23b85" providerId="ADAL" clId="{D59C8407-97B3-4191-9863-05AD578F6EBD}" dt="2026-05-26T12:51:42.756" v="2602" actId="22"/>
          <ac:spMkLst>
            <pc:docMk/>
            <pc:sldMk cId="801808314" sldId="397"/>
            <ac:spMk id="7" creationId="{E7592B65-D67A-8091-44CB-CDB93C3338FD}"/>
          </ac:spMkLst>
        </pc:spChg>
        <pc:spChg chg="add mod ord">
          <ac:chgData name="Sofie Cabus" userId="9f760e4f-acfb-4e75-b6f7-4b9fc3d23b85" providerId="ADAL" clId="{D59C8407-97B3-4191-9863-05AD578F6EBD}" dt="2026-05-26T12:56:12.376" v="2642" actId="122"/>
          <ac:spMkLst>
            <pc:docMk/>
            <pc:sldMk cId="801808314" sldId="397"/>
            <ac:spMk id="8" creationId="{072EC461-3A8B-0946-1533-C672A1A1CBA7}"/>
          </ac:spMkLst>
        </pc:spChg>
      </pc:sldChg>
      <pc:sldChg chg="modSp new mod">
        <pc:chgData name="Sofie Cabus" userId="9f760e4f-acfb-4e75-b6f7-4b9fc3d23b85" providerId="ADAL" clId="{D59C8407-97B3-4191-9863-05AD578F6EBD}" dt="2026-05-26T12:56:41.197" v="2648" actId="122"/>
        <pc:sldMkLst>
          <pc:docMk/>
          <pc:sldMk cId="4173064130" sldId="398"/>
        </pc:sldMkLst>
        <pc:spChg chg="mod">
          <ac:chgData name="Sofie Cabus" userId="9f760e4f-acfb-4e75-b6f7-4b9fc3d23b85" providerId="ADAL" clId="{D59C8407-97B3-4191-9863-05AD578F6EBD}" dt="2026-05-26T12:56:41.197" v="2648" actId="122"/>
          <ac:spMkLst>
            <pc:docMk/>
            <pc:sldMk cId="4173064130" sldId="398"/>
            <ac:spMk id="2" creationId="{84E5E4D2-BE44-6250-A2F6-AB616E6B0C74}"/>
          </ac:spMkLst>
        </pc:spChg>
      </pc:sldChg>
      <pc:sldChg chg="addSp delSp modSp new mod modClrScheme chgLayout">
        <pc:chgData name="Sofie Cabus" userId="9f760e4f-acfb-4e75-b6f7-4b9fc3d23b85" providerId="ADAL" clId="{D59C8407-97B3-4191-9863-05AD578F6EBD}" dt="2026-05-26T13:03:54.499" v="2654" actId="1076"/>
        <pc:sldMkLst>
          <pc:docMk/>
          <pc:sldMk cId="3320507629" sldId="399"/>
        </pc:sldMkLst>
        <pc:spChg chg="del mod ord">
          <ac:chgData name="Sofie Cabus" userId="9f760e4f-acfb-4e75-b6f7-4b9fc3d23b85" providerId="ADAL" clId="{D59C8407-97B3-4191-9863-05AD578F6EBD}" dt="2026-05-26T12:56:46.243" v="2650" actId="700"/>
          <ac:spMkLst>
            <pc:docMk/>
            <pc:sldMk cId="3320507629" sldId="399"/>
            <ac:spMk id="2" creationId="{AF1714B0-EADB-2F1C-A973-D8A6E4131711}"/>
          </ac:spMkLst>
        </pc:spChg>
        <pc:spChg chg="add del mod ord">
          <ac:chgData name="Sofie Cabus" userId="9f760e4f-acfb-4e75-b6f7-4b9fc3d23b85" providerId="ADAL" clId="{D59C8407-97B3-4191-9863-05AD578F6EBD}" dt="2026-05-26T13:00:20.426" v="2652" actId="26606"/>
          <ac:spMkLst>
            <pc:docMk/>
            <pc:sldMk cId="3320507629" sldId="399"/>
            <ac:spMk id="3" creationId="{B7221059-88A0-B410-E7D8-CC3D7659FDF1}"/>
          </ac:spMkLst>
        </pc:spChg>
        <pc:spChg chg="add del mod ord">
          <ac:chgData name="Sofie Cabus" userId="9f760e4f-acfb-4e75-b6f7-4b9fc3d23b85" providerId="ADAL" clId="{D59C8407-97B3-4191-9863-05AD578F6EBD}" dt="2026-05-26T13:00:20.426" v="2652" actId="26606"/>
          <ac:spMkLst>
            <pc:docMk/>
            <pc:sldMk cId="3320507629" sldId="399"/>
            <ac:spMk id="4" creationId="{BBD9716B-B06D-199D-711A-BFAD0759B97C}"/>
          </ac:spMkLst>
        </pc:spChg>
        <pc:spChg chg="add">
          <ac:chgData name="Sofie Cabus" userId="9f760e4f-acfb-4e75-b6f7-4b9fc3d23b85" providerId="ADAL" clId="{D59C8407-97B3-4191-9863-05AD578F6EBD}" dt="2026-05-26T13:00:20.426" v="2652" actId="26606"/>
          <ac:spMkLst>
            <pc:docMk/>
            <pc:sldMk cId="3320507629" sldId="399"/>
            <ac:spMk id="11" creationId="{6A0DA0F3-B2C3-F655-E785-790DC7FB8D6D}"/>
          </ac:spMkLst>
        </pc:spChg>
        <pc:spChg chg="add">
          <ac:chgData name="Sofie Cabus" userId="9f760e4f-acfb-4e75-b6f7-4b9fc3d23b85" providerId="ADAL" clId="{D59C8407-97B3-4191-9863-05AD578F6EBD}" dt="2026-05-26T13:00:20.426" v="2652" actId="26606"/>
          <ac:spMkLst>
            <pc:docMk/>
            <pc:sldMk cId="3320507629" sldId="399"/>
            <ac:spMk id="13" creationId="{C999A375-77E9-A43E-98B1-9899437E379D}"/>
          </ac:spMkLst>
        </pc:spChg>
        <pc:picChg chg="add mod">
          <ac:chgData name="Sofie Cabus" userId="9f760e4f-acfb-4e75-b6f7-4b9fc3d23b85" providerId="ADAL" clId="{D59C8407-97B3-4191-9863-05AD578F6EBD}" dt="2026-05-26T13:00:20.426" v="2652" actId="26606"/>
          <ac:picMkLst>
            <pc:docMk/>
            <pc:sldMk cId="3320507629" sldId="399"/>
            <ac:picMk id="6" creationId="{42DF8211-D63A-F658-2A1D-092DBEB4FA57}"/>
          </ac:picMkLst>
        </pc:picChg>
        <pc:picChg chg="add mod">
          <ac:chgData name="Sofie Cabus" userId="9f760e4f-acfb-4e75-b6f7-4b9fc3d23b85" providerId="ADAL" clId="{D59C8407-97B3-4191-9863-05AD578F6EBD}" dt="2026-05-26T13:03:54.499" v="2654" actId="1076"/>
          <ac:picMkLst>
            <pc:docMk/>
            <pc:sldMk cId="3320507629" sldId="399"/>
            <ac:picMk id="8" creationId="{C6777EAE-22B8-D220-714D-24C0FF3E915B}"/>
          </ac:picMkLst>
        </pc:picChg>
      </pc:sldChg>
      <pc:sldChg chg="addSp delSp modSp new mod modNotesTx">
        <pc:chgData name="Sofie Cabus" userId="9f760e4f-acfb-4e75-b6f7-4b9fc3d23b85" providerId="ADAL" clId="{D59C8407-97B3-4191-9863-05AD578F6EBD}" dt="2026-05-26T13:13:11.192" v="2876" actId="20577"/>
        <pc:sldMkLst>
          <pc:docMk/>
          <pc:sldMk cId="998765938" sldId="400"/>
        </pc:sldMkLst>
        <pc:spChg chg="mod">
          <ac:chgData name="Sofie Cabus" userId="9f760e4f-acfb-4e75-b6f7-4b9fc3d23b85" providerId="ADAL" clId="{D59C8407-97B3-4191-9863-05AD578F6EBD}" dt="2026-05-26T13:09:47.497" v="2819" actId="26606"/>
          <ac:spMkLst>
            <pc:docMk/>
            <pc:sldMk cId="998765938" sldId="400"/>
            <ac:spMk id="2" creationId="{1E9B168B-7B0E-EAFF-F847-C20F51F75251}"/>
          </ac:spMkLst>
        </pc:spChg>
        <pc:spChg chg="del mod">
          <ac:chgData name="Sofie Cabus" userId="9f760e4f-acfb-4e75-b6f7-4b9fc3d23b85" providerId="ADAL" clId="{D59C8407-97B3-4191-9863-05AD578F6EBD}" dt="2026-05-26T13:09:47.497" v="2819" actId="26606"/>
          <ac:spMkLst>
            <pc:docMk/>
            <pc:sldMk cId="998765938" sldId="400"/>
            <ac:spMk id="3" creationId="{978F8132-5948-37E7-3F22-EFC5BEB68E82}"/>
          </ac:spMkLst>
        </pc:spChg>
        <pc:spChg chg="mod">
          <ac:chgData name="Sofie Cabus" userId="9f760e4f-acfb-4e75-b6f7-4b9fc3d23b85" providerId="ADAL" clId="{D59C8407-97B3-4191-9863-05AD578F6EBD}" dt="2026-05-26T13:09:47.497" v="2819" actId="26606"/>
          <ac:spMkLst>
            <pc:docMk/>
            <pc:sldMk cId="998765938" sldId="400"/>
            <ac:spMk id="4" creationId="{99A4FBDF-D8FD-7E27-737E-18C7E04BB02C}"/>
          </ac:spMkLst>
        </pc:spChg>
        <pc:graphicFrameChg chg="add mod">
          <ac:chgData name="Sofie Cabus" userId="9f760e4f-acfb-4e75-b6f7-4b9fc3d23b85" providerId="ADAL" clId="{D59C8407-97B3-4191-9863-05AD578F6EBD}" dt="2026-05-26T13:12:51.019" v="2827" actId="113"/>
          <ac:graphicFrameMkLst>
            <pc:docMk/>
            <pc:sldMk cId="998765938" sldId="400"/>
            <ac:graphicFrameMk id="6" creationId="{4EB7BE38-93B2-2E5A-2B8E-C1BF7386F904}"/>
          </ac:graphicFrameMkLst>
        </pc:graphicFrameChg>
        <pc:picChg chg="add mod">
          <ac:chgData name="Sofie Cabus" userId="9f760e4f-acfb-4e75-b6f7-4b9fc3d23b85" providerId="ADAL" clId="{D59C8407-97B3-4191-9863-05AD578F6EBD}" dt="2026-05-26T13:11:56.637" v="2824" actId="1076"/>
          <ac:picMkLst>
            <pc:docMk/>
            <pc:sldMk cId="998765938" sldId="400"/>
            <ac:picMk id="7" creationId="{66731EA5-180A-7F83-BE29-C7D2A081AD72}"/>
          </ac:picMkLst>
        </pc:picChg>
      </pc:sldChg>
      <pc:sldChg chg="addSp delSp modSp new mod modClrScheme chgLayout">
        <pc:chgData name="Sofie Cabus" userId="9f760e4f-acfb-4e75-b6f7-4b9fc3d23b85" providerId="ADAL" clId="{D59C8407-97B3-4191-9863-05AD578F6EBD}" dt="2026-05-26T13:18:08.185" v="2979" actId="26606"/>
        <pc:sldMkLst>
          <pc:docMk/>
          <pc:sldMk cId="630638480" sldId="401"/>
        </pc:sldMkLst>
        <pc:spChg chg="del">
          <ac:chgData name="Sofie Cabus" userId="9f760e4f-acfb-4e75-b6f7-4b9fc3d23b85" providerId="ADAL" clId="{D59C8407-97B3-4191-9863-05AD578F6EBD}" dt="2026-05-26T13:17:30.817" v="2894" actId="26606"/>
          <ac:spMkLst>
            <pc:docMk/>
            <pc:sldMk cId="630638480" sldId="401"/>
            <ac:spMk id="2" creationId="{51281C17-4A99-08BD-13D0-3CA9F9779703}"/>
          </ac:spMkLst>
        </pc:spChg>
        <pc:spChg chg="mod ord">
          <ac:chgData name="Sofie Cabus" userId="9f760e4f-acfb-4e75-b6f7-4b9fc3d23b85" providerId="ADAL" clId="{D59C8407-97B3-4191-9863-05AD578F6EBD}" dt="2026-05-26T13:18:08.185" v="2979" actId="26606"/>
          <ac:spMkLst>
            <pc:docMk/>
            <pc:sldMk cId="630638480" sldId="401"/>
            <ac:spMk id="3" creationId="{25A67CC0-0CF8-399F-1A1F-73FD85DE0576}"/>
          </ac:spMkLst>
        </pc:spChg>
        <pc:spChg chg="mod ord">
          <ac:chgData name="Sofie Cabus" userId="9f760e4f-acfb-4e75-b6f7-4b9fc3d23b85" providerId="ADAL" clId="{D59C8407-97B3-4191-9863-05AD578F6EBD}" dt="2026-05-26T13:17:30.817" v="2894" actId="26606"/>
          <ac:spMkLst>
            <pc:docMk/>
            <pc:sldMk cId="630638480" sldId="401"/>
            <ac:spMk id="4" creationId="{E1EC1083-F267-7579-12A6-5CD4C90864BA}"/>
          </ac:spMkLst>
        </pc:spChg>
        <pc:spChg chg="add mod">
          <ac:chgData name="Sofie Cabus" userId="9f760e4f-acfb-4e75-b6f7-4b9fc3d23b85" providerId="ADAL" clId="{D59C8407-97B3-4191-9863-05AD578F6EBD}" dt="2026-05-26T13:18:08.185" v="2979" actId="26606"/>
          <ac:spMkLst>
            <pc:docMk/>
            <pc:sldMk cId="630638480" sldId="401"/>
            <ac:spMk id="18439" creationId="{14EF39D0-5B91-9D95-17FE-DD3D48C868B4}"/>
          </ac:spMkLst>
        </pc:spChg>
        <pc:picChg chg="add mod">
          <ac:chgData name="Sofie Cabus" userId="9f760e4f-acfb-4e75-b6f7-4b9fc3d23b85" providerId="ADAL" clId="{D59C8407-97B3-4191-9863-05AD578F6EBD}" dt="2026-05-26T13:18:08.185" v="2979" actId="26606"/>
          <ac:picMkLst>
            <pc:docMk/>
            <pc:sldMk cId="630638480" sldId="401"/>
            <ac:picMk id="18434" creationId="{D99D29FF-C4A0-1353-2442-87F4346F7103}"/>
          </ac:picMkLst>
        </pc:picChg>
      </pc:sldChg>
      <pc:sldChg chg="addSp delSp modSp new mod modClrScheme chgLayout modNotesTx">
        <pc:chgData name="Sofie Cabus" userId="9f760e4f-acfb-4e75-b6f7-4b9fc3d23b85" providerId="ADAL" clId="{D59C8407-97B3-4191-9863-05AD578F6EBD}" dt="2026-05-27T08:46:33.580" v="4541" actId="20577"/>
        <pc:sldMkLst>
          <pc:docMk/>
          <pc:sldMk cId="1673469418" sldId="402"/>
        </pc:sldMkLst>
        <pc:spChg chg="del mod ord">
          <ac:chgData name="Sofie Cabus" userId="9f760e4f-acfb-4e75-b6f7-4b9fc3d23b85" providerId="ADAL" clId="{D59C8407-97B3-4191-9863-05AD578F6EBD}" dt="2026-05-26T13:19:38.377" v="2981" actId="700"/>
          <ac:spMkLst>
            <pc:docMk/>
            <pc:sldMk cId="1673469418" sldId="402"/>
            <ac:spMk id="2" creationId="{4BB10D12-D210-6490-93A4-6F593E9F23A8}"/>
          </ac:spMkLst>
        </pc:spChg>
        <pc:spChg chg="add del mod ord">
          <ac:chgData name="Sofie Cabus" userId="9f760e4f-acfb-4e75-b6f7-4b9fc3d23b85" providerId="ADAL" clId="{D59C8407-97B3-4191-9863-05AD578F6EBD}" dt="2026-05-26T13:22:35.541" v="3005" actId="26606"/>
          <ac:spMkLst>
            <pc:docMk/>
            <pc:sldMk cId="1673469418" sldId="402"/>
            <ac:spMk id="3" creationId="{8D20AB0E-BEFC-A135-1236-E3E22D851186}"/>
          </ac:spMkLst>
        </pc:spChg>
        <pc:spChg chg="add del mod ord">
          <ac:chgData name="Sofie Cabus" userId="9f760e4f-acfb-4e75-b6f7-4b9fc3d23b85" providerId="ADAL" clId="{D59C8407-97B3-4191-9863-05AD578F6EBD}" dt="2026-05-26T13:22:35.541" v="3005" actId="26606"/>
          <ac:spMkLst>
            <pc:docMk/>
            <pc:sldMk cId="1673469418" sldId="402"/>
            <ac:spMk id="4" creationId="{D0BC7B14-3EEF-FF9C-8581-AAF748F149AF}"/>
          </ac:spMkLst>
        </pc:spChg>
        <pc:spChg chg="add mod">
          <ac:chgData name="Sofie Cabus" userId="9f760e4f-acfb-4e75-b6f7-4b9fc3d23b85" providerId="ADAL" clId="{D59C8407-97B3-4191-9863-05AD578F6EBD}" dt="2026-05-27T08:36:48.856" v="4305" actId="20577"/>
          <ac:spMkLst>
            <pc:docMk/>
            <pc:sldMk cId="1673469418" sldId="402"/>
            <ac:spMk id="10" creationId="{FF13B5FF-8DAC-953C-3997-BD67A29EBADB}"/>
          </ac:spMkLst>
        </pc:spChg>
        <pc:spChg chg="add mod">
          <ac:chgData name="Sofie Cabus" userId="9f760e4f-acfb-4e75-b6f7-4b9fc3d23b85" providerId="ADAL" clId="{D59C8407-97B3-4191-9863-05AD578F6EBD}" dt="2026-05-26T13:31:08.806" v="3178" actId="26606"/>
          <ac:spMkLst>
            <pc:docMk/>
            <pc:sldMk cId="1673469418" sldId="402"/>
            <ac:spMk id="12" creationId="{387345DB-589B-3329-461A-E4AD9E4D7D3D}"/>
          </ac:spMkLst>
        </pc:spChg>
        <pc:spChg chg="add mod">
          <ac:chgData name="Sofie Cabus" userId="9f760e4f-acfb-4e75-b6f7-4b9fc3d23b85" providerId="ADAL" clId="{D59C8407-97B3-4191-9863-05AD578F6EBD}" dt="2026-05-27T08:44:54.954" v="4495" actId="20577"/>
          <ac:spMkLst>
            <pc:docMk/>
            <pc:sldMk cId="1673469418" sldId="402"/>
            <ac:spMk id="17" creationId="{74D2BA94-D030-C1FA-5273-AFAA14AEBC60}"/>
          </ac:spMkLst>
        </pc:spChg>
        <pc:graphicFrameChg chg="add mod modGraphic">
          <ac:chgData name="Sofie Cabus" userId="9f760e4f-acfb-4e75-b6f7-4b9fc3d23b85" providerId="ADAL" clId="{D59C8407-97B3-4191-9863-05AD578F6EBD}" dt="2026-05-27T08:46:33.580" v="4541" actId="20577"/>
          <ac:graphicFrameMkLst>
            <pc:docMk/>
            <pc:sldMk cId="1673469418" sldId="402"/>
            <ac:graphicFrameMk id="6" creationId="{C352541B-2FE0-EB5C-76A9-9976C02FC265}"/>
          </ac:graphicFrameMkLst>
        </pc:graphicFrameChg>
      </pc:sldChg>
      <pc:sldChg chg="addSp delSp modSp new mod modClrScheme chgLayout modNotesTx">
        <pc:chgData name="Sofie Cabus" userId="9f760e4f-acfb-4e75-b6f7-4b9fc3d23b85" providerId="ADAL" clId="{D59C8407-97B3-4191-9863-05AD578F6EBD}" dt="2026-05-27T08:53:41.400" v="4856" actId="20577"/>
        <pc:sldMkLst>
          <pc:docMk/>
          <pc:sldMk cId="2704860723" sldId="403"/>
        </pc:sldMkLst>
        <pc:spChg chg="mod ord">
          <ac:chgData name="Sofie Cabus" userId="9f760e4f-acfb-4e75-b6f7-4b9fc3d23b85" providerId="ADAL" clId="{D59C8407-97B3-4191-9863-05AD578F6EBD}" dt="2026-05-27T08:52:38.244" v="4809" actId="114"/>
          <ac:spMkLst>
            <pc:docMk/>
            <pc:sldMk cId="2704860723" sldId="403"/>
            <ac:spMk id="2" creationId="{B2FA6447-B6E5-AED2-528C-94370101E467}"/>
          </ac:spMkLst>
        </pc:spChg>
        <pc:spChg chg="del mod ord">
          <ac:chgData name="Sofie Cabus" userId="9f760e4f-acfb-4e75-b6f7-4b9fc3d23b85" providerId="ADAL" clId="{D59C8407-97B3-4191-9863-05AD578F6EBD}" dt="2026-05-26T13:41:35.853" v="3889" actId="26606"/>
          <ac:spMkLst>
            <pc:docMk/>
            <pc:sldMk cId="2704860723" sldId="403"/>
            <ac:spMk id="3" creationId="{867B1E60-55E3-915D-C7E6-160631C77295}"/>
          </ac:spMkLst>
        </pc:spChg>
        <pc:spChg chg="mod ord">
          <ac:chgData name="Sofie Cabus" userId="9f760e4f-acfb-4e75-b6f7-4b9fc3d23b85" providerId="ADAL" clId="{D59C8407-97B3-4191-9863-05AD578F6EBD}" dt="2026-05-26T13:41:35.853" v="3889" actId="26606"/>
          <ac:spMkLst>
            <pc:docMk/>
            <pc:sldMk cId="2704860723" sldId="403"/>
            <ac:spMk id="4" creationId="{E06CC695-136D-68A1-0262-D6B281B554D9}"/>
          </ac:spMkLst>
        </pc:spChg>
        <pc:graphicFrameChg chg="add mod modGraphic">
          <ac:chgData name="Sofie Cabus" userId="9f760e4f-acfb-4e75-b6f7-4b9fc3d23b85" providerId="ADAL" clId="{D59C8407-97B3-4191-9863-05AD578F6EBD}" dt="2026-05-26T13:53:40.880" v="4258" actId="20577"/>
          <ac:graphicFrameMkLst>
            <pc:docMk/>
            <pc:sldMk cId="2704860723" sldId="403"/>
            <ac:graphicFrameMk id="6" creationId="{C25E3276-2B00-523C-AECF-B659700911F3}"/>
          </ac:graphicFrameMkLst>
        </pc:graphicFrameChg>
      </pc:sldChg>
      <pc:sldChg chg="addSp delSp modSp new mod modClrScheme chgLayout">
        <pc:chgData name="Sofie Cabus" userId="9f760e4f-acfb-4e75-b6f7-4b9fc3d23b85" providerId="ADAL" clId="{D59C8407-97B3-4191-9863-05AD578F6EBD}" dt="2026-05-26T13:30:48.074" v="3175" actId="20577"/>
        <pc:sldMkLst>
          <pc:docMk/>
          <pc:sldMk cId="906546646" sldId="404"/>
        </pc:sldMkLst>
        <pc:spChg chg="del">
          <ac:chgData name="Sofie Cabus" userId="9f760e4f-acfb-4e75-b6f7-4b9fc3d23b85" providerId="ADAL" clId="{D59C8407-97B3-4191-9863-05AD578F6EBD}" dt="2026-05-26T13:27:20.036" v="3076" actId="26606"/>
          <ac:spMkLst>
            <pc:docMk/>
            <pc:sldMk cId="906546646" sldId="404"/>
            <ac:spMk id="2" creationId="{26201460-9587-8600-644D-06E5A803A893}"/>
          </ac:spMkLst>
        </pc:spChg>
        <pc:spChg chg="add mod">
          <ac:chgData name="Sofie Cabus" userId="9f760e4f-acfb-4e75-b6f7-4b9fc3d23b85" providerId="ADAL" clId="{D59C8407-97B3-4191-9863-05AD578F6EBD}" dt="2026-05-26T13:27:47.440" v="3146" actId="114"/>
          <ac:spMkLst>
            <pc:docMk/>
            <pc:sldMk cId="906546646" sldId="404"/>
            <ac:spMk id="5" creationId="{F763442D-7F9D-CEF6-F545-28A3A78EA6B6}"/>
          </ac:spMkLst>
        </pc:spChg>
        <pc:spChg chg="add mod">
          <ac:chgData name="Sofie Cabus" userId="9f760e4f-acfb-4e75-b6f7-4b9fc3d23b85" providerId="ADAL" clId="{D59C8407-97B3-4191-9863-05AD578F6EBD}" dt="2026-05-26T13:30:48.074" v="3175" actId="20577"/>
          <ac:spMkLst>
            <pc:docMk/>
            <pc:sldMk cId="906546646" sldId="404"/>
            <ac:spMk id="9" creationId="{A5D9D214-0E28-8949-DE28-D7291A7DF4AB}"/>
          </ac:spMkLst>
        </pc:spChg>
        <pc:spChg chg="add mod">
          <ac:chgData name="Sofie Cabus" userId="9f760e4f-acfb-4e75-b6f7-4b9fc3d23b85" providerId="ADAL" clId="{D59C8407-97B3-4191-9863-05AD578F6EBD}" dt="2026-05-26T13:27:20.036" v="3076" actId="26606"/>
          <ac:spMkLst>
            <pc:docMk/>
            <pc:sldMk cId="906546646" sldId="404"/>
            <ac:spMk id="11" creationId="{05A2843D-C2E7-CF89-B925-600B3180061C}"/>
          </ac:spMkLst>
        </pc:spChg>
        <pc:picChg chg="add del mod">
          <ac:chgData name="Sofie Cabus" userId="9f760e4f-acfb-4e75-b6f7-4b9fc3d23b85" providerId="ADAL" clId="{D59C8407-97B3-4191-9863-05AD578F6EBD}" dt="2026-05-26T13:30:27.659" v="3147" actId="478"/>
          <ac:picMkLst>
            <pc:docMk/>
            <pc:sldMk cId="906546646" sldId="404"/>
            <ac:picMk id="4" creationId="{F2AF63A1-9362-D77E-23DC-EC5C7D057030}"/>
          </ac:picMkLst>
        </pc:picChg>
        <pc:picChg chg="add mod">
          <ac:chgData name="Sofie Cabus" userId="9f760e4f-acfb-4e75-b6f7-4b9fc3d23b85" providerId="ADAL" clId="{D59C8407-97B3-4191-9863-05AD578F6EBD}" dt="2026-05-26T13:30:38.354" v="3149" actId="1076"/>
          <ac:picMkLst>
            <pc:docMk/>
            <pc:sldMk cId="906546646" sldId="404"/>
            <ac:picMk id="19458" creationId="{89A2B2A2-E82B-B518-332D-04CD4EDC52FB}"/>
          </ac:picMkLst>
        </pc:picChg>
      </pc:sldChg>
      <pc:sldMasterChg chg="modSldLayout">
        <pc:chgData name="Sofie Cabus" userId="9f760e4f-acfb-4e75-b6f7-4b9fc3d23b85" providerId="ADAL" clId="{D59C8407-97B3-4191-9863-05AD578F6EBD}" dt="2026-05-26T11:25:44.371" v="221"/>
        <pc:sldMasterMkLst>
          <pc:docMk/>
          <pc:sldMasterMk cId="1505226746" sldId="2147483660"/>
        </pc:sldMasterMkLst>
        <pc:sldLayoutChg chg="addSp modSp">
          <pc:chgData name="Sofie Cabus" userId="9f760e4f-acfb-4e75-b6f7-4b9fc3d23b85" providerId="ADAL" clId="{D59C8407-97B3-4191-9863-05AD578F6EBD}" dt="2026-05-26T11:25:00.486" v="198"/>
          <pc:sldLayoutMkLst>
            <pc:docMk/>
            <pc:sldMasterMk cId="1505226746" sldId="2147483660"/>
            <pc:sldLayoutMk cId="0" sldId="2147483661"/>
          </pc:sldLayoutMkLst>
          <pc:spChg chg="add mod">
            <ac:chgData name="Sofie Cabus" userId="9f760e4f-acfb-4e75-b6f7-4b9fc3d23b85" providerId="ADAL" clId="{D59C8407-97B3-4191-9863-05AD578F6EBD}" dt="2026-05-26T11:25:00.486" v="198"/>
            <ac:spMkLst>
              <pc:docMk/>
              <pc:sldMasterMk cId="1505226746" sldId="2147483660"/>
              <pc:sldLayoutMk cId="0" sldId="2147483661"/>
              <ac:spMk id="4" creationId="{435BB9C5-794F-0D7B-0322-BEE90F0B9637}"/>
            </ac:spMkLst>
          </pc:spChg>
          <pc:picChg chg="add mod">
            <ac:chgData name="Sofie Cabus" userId="9f760e4f-acfb-4e75-b6f7-4b9fc3d23b85" providerId="ADAL" clId="{D59C8407-97B3-4191-9863-05AD578F6EBD}" dt="2026-05-26T11:24:59.890" v="197" actId="1076"/>
            <ac:picMkLst>
              <pc:docMk/>
              <pc:sldMasterMk cId="1505226746" sldId="2147483660"/>
              <pc:sldLayoutMk cId="0" sldId="2147483661"/>
              <ac:picMk id="5" creationId="{5562A57E-3482-06E9-201F-AB9BA26781DA}"/>
            </ac:picMkLst>
          </pc:picChg>
        </pc:sldLayoutChg>
        <pc:sldLayoutChg chg="addSp delSp modSp mod">
          <pc:chgData name="Sofie Cabus" userId="9f760e4f-acfb-4e75-b6f7-4b9fc3d23b85" providerId="ADAL" clId="{D59C8407-97B3-4191-9863-05AD578F6EBD}" dt="2026-05-26T11:25:16.642" v="204" actId="1076"/>
          <pc:sldLayoutMkLst>
            <pc:docMk/>
            <pc:sldMasterMk cId="1505226746" sldId="2147483660"/>
            <pc:sldLayoutMk cId="0" sldId="2147483662"/>
          </pc:sldLayoutMkLst>
          <pc:spChg chg="add del mod">
            <ac:chgData name="Sofie Cabus" userId="9f760e4f-acfb-4e75-b6f7-4b9fc3d23b85" providerId="ADAL" clId="{D59C8407-97B3-4191-9863-05AD578F6EBD}" dt="2026-05-26T11:25:10.227" v="202" actId="478"/>
            <ac:spMkLst>
              <pc:docMk/>
              <pc:sldMasterMk cId="1505226746" sldId="2147483660"/>
              <pc:sldLayoutMk cId="0" sldId="2147483662"/>
              <ac:spMk id="7" creationId="{5CBC744A-748D-FFBE-92EE-E1792E2414BF}"/>
            </ac:spMkLst>
          </pc:spChg>
          <pc:picChg chg="add mod">
            <ac:chgData name="Sofie Cabus" userId="9f760e4f-acfb-4e75-b6f7-4b9fc3d23b85" providerId="ADAL" clId="{D59C8407-97B3-4191-9863-05AD578F6EBD}" dt="2026-05-26T11:25:16.642" v="204" actId="1076"/>
            <ac:picMkLst>
              <pc:docMk/>
              <pc:sldMasterMk cId="1505226746" sldId="2147483660"/>
              <pc:sldLayoutMk cId="0" sldId="2147483662"/>
              <ac:picMk id="8" creationId="{DFD5EBDD-9CEF-E137-59DA-A1CFA011DE12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25.713" v="209"/>
          <pc:sldLayoutMkLst>
            <pc:docMk/>
            <pc:sldMasterMk cId="1505226746" sldId="2147483660"/>
            <pc:sldLayoutMk cId="0" sldId="2147483663"/>
          </pc:sldLayoutMkLst>
          <pc:picChg chg="add mod">
            <ac:chgData name="Sofie Cabus" userId="9f760e4f-acfb-4e75-b6f7-4b9fc3d23b85" providerId="ADAL" clId="{D59C8407-97B3-4191-9863-05AD578F6EBD}" dt="2026-05-26T11:25:24.285" v="208" actId="1036"/>
            <ac:picMkLst>
              <pc:docMk/>
              <pc:sldMasterMk cId="1505226746" sldId="2147483660"/>
              <pc:sldLayoutMk cId="0" sldId="2147483663"/>
              <ac:picMk id="8" creationId="{DD8075C0-FF67-CEA2-7B66-50E3461DA47F}"/>
            </ac:picMkLst>
          </pc:picChg>
          <pc:picChg chg="add mod">
            <ac:chgData name="Sofie Cabus" userId="9f760e4f-acfb-4e75-b6f7-4b9fc3d23b85" providerId="ADAL" clId="{D59C8407-97B3-4191-9863-05AD578F6EBD}" dt="2026-05-26T11:25:25.713" v="209"/>
            <ac:picMkLst>
              <pc:docMk/>
              <pc:sldMasterMk cId="1505226746" sldId="2147483660"/>
              <pc:sldLayoutMk cId="0" sldId="2147483663"/>
              <ac:picMk id="9" creationId="{C1FAA6D7-1275-705B-B9B7-5F3782B52A51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34.806" v="214"/>
          <pc:sldLayoutMkLst>
            <pc:docMk/>
            <pc:sldMasterMk cId="1505226746" sldId="2147483660"/>
            <pc:sldLayoutMk cId="0" sldId="2147483664"/>
          </pc:sldLayoutMkLst>
          <pc:picChg chg="add mod">
            <ac:chgData name="Sofie Cabus" userId="9f760e4f-acfb-4e75-b6f7-4b9fc3d23b85" providerId="ADAL" clId="{D59C8407-97B3-4191-9863-05AD578F6EBD}" dt="2026-05-26T11:25:34.806" v="214"/>
            <ac:picMkLst>
              <pc:docMk/>
              <pc:sldMasterMk cId="1505226746" sldId="2147483660"/>
              <pc:sldLayoutMk cId="0" sldId="2147483664"/>
              <ac:picMk id="8" creationId="{7D432B98-C18E-9B63-CD49-683FF7424929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36.015" v="215"/>
          <pc:sldLayoutMkLst>
            <pc:docMk/>
            <pc:sldMasterMk cId="1505226746" sldId="2147483660"/>
            <pc:sldLayoutMk cId="0" sldId="2147483665"/>
          </pc:sldLayoutMkLst>
          <pc:picChg chg="add mod">
            <ac:chgData name="Sofie Cabus" userId="9f760e4f-acfb-4e75-b6f7-4b9fc3d23b85" providerId="ADAL" clId="{D59C8407-97B3-4191-9863-05AD578F6EBD}" dt="2026-05-26T11:25:36.015" v="215"/>
            <ac:picMkLst>
              <pc:docMk/>
              <pc:sldMasterMk cId="1505226746" sldId="2147483660"/>
              <pc:sldLayoutMk cId="0" sldId="2147483665"/>
              <ac:picMk id="10" creationId="{5669F0EA-0B9D-0CA8-215A-359599909259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37.727" v="216"/>
          <pc:sldLayoutMkLst>
            <pc:docMk/>
            <pc:sldMasterMk cId="1505226746" sldId="2147483660"/>
            <pc:sldLayoutMk cId="0" sldId="2147483666"/>
          </pc:sldLayoutMkLst>
          <pc:picChg chg="add mod">
            <ac:chgData name="Sofie Cabus" userId="9f760e4f-acfb-4e75-b6f7-4b9fc3d23b85" providerId="ADAL" clId="{D59C8407-97B3-4191-9863-05AD578F6EBD}" dt="2026-05-26T11:25:37.727" v="216"/>
            <ac:picMkLst>
              <pc:docMk/>
              <pc:sldMasterMk cId="1505226746" sldId="2147483660"/>
              <pc:sldLayoutMk cId="0" sldId="2147483666"/>
              <ac:picMk id="6" creationId="{DDD56806-8EF8-D799-7326-1B046F04CA6C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38.900" v="217"/>
          <pc:sldLayoutMkLst>
            <pc:docMk/>
            <pc:sldMasterMk cId="1505226746" sldId="2147483660"/>
            <pc:sldLayoutMk cId="0" sldId="2147483667"/>
          </pc:sldLayoutMkLst>
          <pc:picChg chg="add mod">
            <ac:chgData name="Sofie Cabus" userId="9f760e4f-acfb-4e75-b6f7-4b9fc3d23b85" providerId="ADAL" clId="{D59C8407-97B3-4191-9863-05AD578F6EBD}" dt="2026-05-26T11:25:38.900" v="217"/>
            <ac:picMkLst>
              <pc:docMk/>
              <pc:sldMasterMk cId="1505226746" sldId="2147483660"/>
              <pc:sldLayoutMk cId="0" sldId="2147483667"/>
              <ac:picMk id="5" creationId="{86F955BB-0ABC-B55C-AFCB-3EA61704D887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40.811" v="218"/>
          <pc:sldLayoutMkLst>
            <pc:docMk/>
            <pc:sldMasterMk cId="1505226746" sldId="2147483660"/>
            <pc:sldLayoutMk cId="0" sldId="2147483668"/>
          </pc:sldLayoutMkLst>
          <pc:picChg chg="add mod">
            <ac:chgData name="Sofie Cabus" userId="9f760e4f-acfb-4e75-b6f7-4b9fc3d23b85" providerId="ADAL" clId="{D59C8407-97B3-4191-9863-05AD578F6EBD}" dt="2026-05-26T11:25:40.811" v="218"/>
            <ac:picMkLst>
              <pc:docMk/>
              <pc:sldMasterMk cId="1505226746" sldId="2147483660"/>
              <pc:sldLayoutMk cId="0" sldId="2147483668"/>
              <ac:picMk id="8" creationId="{6F542832-757E-554F-B383-396D30477D50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41.721" v="219"/>
          <pc:sldLayoutMkLst>
            <pc:docMk/>
            <pc:sldMasterMk cId="1505226746" sldId="2147483660"/>
            <pc:sldLayoutMk cId="0" sldId="2147483669"/>
          </pc:sldLayoutMkLst>
          <pc:picChg chg="add mod">
            <ac:chgData name="Sofie Cabus" userId="9f760e4f-acfb-4e75-b6f7-4b9fc3d23b85" providerId="ADAL" clId="{D59C8407-97B3-4191-9863-05AD578F6EBD}" dt="2026-05-26T11:25:41.721" v="219"/>
            <ac:picMkLst>
              <pc:docMk/>
              <pc:sldMasterMk cId="1505226746" sldId="2147483660"/>
              <pc:sldLayoutMk cId="0" sldId="2147483669"/>
              <ac:picMk id="8" creationId="{AEAC4258-D0F6-3DED-EABA-251A901F8441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42.706" v="220"/>
          <pc:sldLayoutMkLst>
            <pc:docMk/>
            <pc:sldMasterMk cId="1505226746" sldId="2147483660"/>
            <pc:sldLayoutMk cId="0" sldId="2147483670"/>
          </pc:sldLayoutMkLst>
          <pc:picChg chg="add mod">
            <ac:chgData name="Sofie Cabus" userId="9f760e4f-acfb-4e75-b6f7-4b9fc3d23b85" providerId="ADAL" clId="{D59C8407-97B3-4191-9863-05AD578F6EBD}" dt="2026-05-26T11:25:42.706" v="220"/>
            <ac:picMkLst>
              <pc:docMk/>
              <pc:sldMasterMk cId="1505226746" sldId="2147483660"/>
              <pc:sldLayoutMk cId="0" sldId="2147483670"/>
              <ac:picMk id="7" creationId="{D8B41CCD-5D47-9505-840D-60D520FE5F7C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44.371" v="221"/>
          <pc:sldLayoutMkLst>
            <pc:docMk/>
            <pc:sldMasterMk cId="1505226746" sldId="2147483660"/>
            <pc:sldLayoutMk cId="0" sldId="2147483671"/>
          </pc:sldLayoutMkLst>
          <pc:picChg chg="add mod">
            <ac:chgData name="Sofie Cabus" userId="9f760e4f-acfb-4e75-b6f7-4b9fc3d23b85" providerId="ADAL" clId="{D59C8407-97B3-4191-9863-05AD578F6EBD}" dt="2026-05-26T11:25:44.371" v="221"/>
            <ac:picMkLst>
              <pc:docMk/>
              <pc:sldMasterMk cId="1505226746" sldId="2147483660"/>
              <pc:sldLayoutMk cId="0" sldId="2147483671"/>
              <ac:picMk id="7" creationId="{3D2B1470-5138-916E-23F1-D0CE102B4351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27.609" v="210"/>
          <pc:sldLayoutMkLst>
            <pc:docMk/>
            <pc:sldMasterMk cId="1505226746" sldId="2147483660"/>
            <pc:sldLayoutMk cId="0" sldId="2147483672"/>
          </pc:sldLayoutMkLst>
          <pc:picChg chg="add mod">
            <ac:chgData name="Sofie Cabus" userId="9f760e4f-acfb-4e75-b6f7-4b9fc3d23b85" providerId="ADAL" clId="{D59C8407-97B3-4191-9863-05AD578F6EBD}" dt="2026-05-26T11:25:27.609" v="210"/>
            <ac:picMkLst>
              <pc:docMk/>
              <pc:sldMasterMk cId="1505226746" sldId="2147483660"/>
              <pc:sldLayoutMk cId="0" sldId="2147483672"/>
              <ac:picMk id="9" creationId="{E0E64E59-E87C-C30F-ABD0-DD18601124B7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29.487" v="211"/>
          <pc:sldLayoutMkLst>
            <pc:docMk/>
            <pc:sldMasterMk cId="1505226746" sldId="2147483660"/>
            <pc:sldLayoutMk cId="0" sldId="2147483673"/>
          </pc:sldLayoutMkLst>
          <pc:picChg chg="add mod">
            <ac:chgData name="Sofie Cabus" userId="9f760e4f-acfb-4e75-b6f7-4b9fc3d23b85" providerId="ADAL" clId="{D59C8407-97B3-4191-9863-05AD578F6EBD}" dt="2026-05-26T11:25:29.487" v="211"/>
            <ac:picMkLst>
              <pc:docMk/>
              <pc:sldMasterMk cId="1505226746" sldId="2147483660"/>
              <pc:sldLayoutMk cId="0" sldId="2147483673"/>
              <ac:picMk id="7" creationId="{92ED7FC4-31B6-96DD-15C3-B5CD34C64EA6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30.567" v="212"/>
          <pc:sldLayoutMkLst>
            <pc:docMk/>
            <pc:sldMasterMk cId="1505226746" sldId="2147483660"/>
            <pc:sldLayoutMk cId="0" sldId="2147483674"/>
          </pc:sldLayoutMkLst>
          <pc:picChg chg="add mod">
            <ac:chgData name="Sofie Cabus" userId="9f760e4f-acfb-4e75-b6f7-4b9fc3d23b85" providerId="ADAL" clId="{D59C8407-97B3-4191-9863-05AD578F6EBD}" dt="2026-05-26T11:25:30.567" v="212"/>
            <ac:picMkLst>
              <pc:docMk/>
              <pc:sldMasterMk cId="1505226746" sldId="2147483660"/>
              <pc:sldLayoutMk cId="0" sldId="2147483674"/>
              <ac:picMk id="8" creationId="{AD517D6E-830A-B548-010A-CC436342DFA7}"/>
            </ac:picMkLst>
          </pc:picChg>
        </pc:sldLayoutChg>
        <pc:sldLayoutChg chg="addSp modSp">
          <pc:chgData name="Sofie Cabus" userId="9f760e4f-acfb-4e75-b6f7-4b9fc3d23b85" providerId="ADAL" clId="{D59C8407-97B3-4191-9863-05AD578F6EBD}" dt="2026-05-26T11:25:31.689" v="213"/>
          <pc:sldLayoutMkLst>
            <pc:docMk/>
            <pc:sldMasterMk cId="1505226746" sldId="2147483660"/>
            <pc:sldLayoutMk cId="0" sldId="2147483675"/>
          </pc:sldLayoutMkLst>
          <pc:picChg chg="add mod">
            <ac:chgData name="Sofie Cabus" userId="9f760e4f-acfb-4e75-b6f7-4b9fc3d23b85" providerId="ADAL" clId="{D59C8407-97B3-4191-9863-05AD578F6EBD}" dt="2026-05-26T11:25:31.689" v="213"/>
            <ac:picMkLst>
              <pc:docMk/>
              <pc:sldMasterMk cId="1505226746" sldId="2147483660"/>
              <pc:sldLayoutMk cId="0" sldId="2147483675"/>
              <ac:picMk id="3" creationId="{E0525202-86BC-3025-EECE-AE0C4020CEE0}"/>
            </ac:picMkLst>
          </pc:picChg>
        </pc:sldLayoutChg>
      </pc:sldMasterChg>
    </pc:docChg>
  </pc:docChgLst>
</pc:chgInfo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3.svg"/><Relationship Id="rId4" Type="http://schemas.openxmlformats.org/officeDocument/2006/relationships/image" Target="../media/image26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3.sv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309270-71E8-4072-9474-FF6E9AE3E402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l-BE"/>
        </a:p>
      </dgm:t>
    </dgm:pt>
    <dgm:pt modelId="{33E19FAD-FE39-4DA8-A0B9-CE96F122F9A4}">
      <dgm:prSet phldrT="[Text]" phldr="0" custT="1"/>
      <dgm:spPr/>
      <dgm:t>
        <a:bodyPr/>
        <a:lstStyle/>
        <a:p>
          <a:r>
            <a:rPr lang="nl-BE" sz="2000" dirty="0"/>
            <a:t>Human </a:t>
          </a:r>
          <a:r>
            <a:rPr lang="nl-BE" sz="2000" dirty="0" err="1"/>
            <a:t>capital</a:t>
          </a:r>
          <a:r>
            <a:rPr lang="nl-BE" sz="2000" dirty="0"/>
            <a:t> development</a:t>
          </a:r>
        </a:p>
      </dgm:t>
    </dgm:pt>
    <dgm:pt modelId="{ED419FB2-FECC-4A38-AF34-31D05282C6EF}" type="parTrans" cxnId="{84E42A5B-B316-498F-B643-341BDB29EA0A}">
      <dgm:prSet/>
      <dgm:spPr/>
      <dgm:t>
        <a:bodyPr/>
        <a:lstStyle/>
        <a:p>
          <a:endParaRPr lang="nl-BE"/>
        </a:p>
      </dgm:t>
    </dgm:pt>
    <dgm:pt modelId="{1F5A8EB2-C72D-4E58-A691-997D30545849}" type="sibTrans" cxnId="{84E42A5B-B316-498F-B643-341BDB29EA0A}">
      <dgm:prSet/>
      <dgm:spPr/>
      <dgm:t>
        <a:bodyPr/>
        <a:lstStyle/>
        <a:p>
          <a:endParaRPr lang="nl-BE"/>
        </a:p>
      </dgm:t>
    </dgm:pt>
    <dgm:pt modelId="{200DE315-F80E-4D14-8019-82CBE706FCA9}">
      <dgm:prSet phldrT="[Text]" phldr="0" custT="1"/>
      <dgm:spPr/>
      <dgm:t>
        <a:bodyPr/>
        <a:lstStyle/>
        <a:p>
          <a:r>
            <a:rPr lang="en-US" sz="2000" dirty="0"/>
            <a:t>Adaptability to rapidly changing contexts</a:t>
          </a:r>
          <a:endParaRPr lang="nl-BE" sz="2000" dirty="0"/>
        </a:p>
      </dgm:t>
    </dgm:pt>
    <dgm:pt modelId="{1C139C0B-3F89-447C-96CF-FA2A0DAF97AF}" type="parTrans" cxnId="{284CD5AB-8A58-4FBC-855D-7A94E1086DFD}">
      <dgm:prSet/>
      <dgm:spPr/>
      <dgm:t>
        <a:bodyPr/>
        <a:lstStyle/>
        <a:p>
          <a:endParaRPr lang="nl-BE"/>
        </a:p>
      </dgm:t>
    </dgm:pt>
    <dgm:pt modelId="{1C3B0580-1DC3-4BFE-A292-349C8CA8F619}" type="sibTrans" cxnId="{284CD5AB-8A58-4FBC-855D-7A94E1086DFD}">
      <dgm:prSet/>
      <dgm:spPr/>
      <dgm:t>
        <a:bodyPr/>
        <a:lstStyle/>
        <a:p>
          <a:endParaRPr lang="nl-BE"/>
        </a:p>
      </dgm:t>
    </dgm:pt>
    <dgm:pt modelId="{78C2B582-59E7-448E-B911-64519404BAD1}">
      <dgm:prSet phldrT="[Text]" custT="1"/>
      <dgm:spPr/>
      <dgm:t>
        <a:bodyPr/>
        <a:lstStyle/>
        <a:p>
          <a:r>
            <a:rPr lang="en-US" sz="2000" dirty="0"/>
            <a:t>Active participation in society as a democratic citizen</a:t>
          </a:r>
          <a:endParaRPr lang="nl-BE" sz="2000" dirty="0"/>
        </a:p>
      </dgm:t>
    </dgm:pt>
    <dgm:pt modelId="{4B8570CD-3772-4774-89D3-F6EDF71249F1}" type="parTrans" cxnId="{3BD065ED-F045-42EC-B915-325B08CD371F}">
      <dgm:prSet/>
      <dgm:spPr/>
      <dgm:t>
        <a:bodyPr/>
        <a:lstStyle/>
        <a:p>
          <a:endParaRPr lang="nl-BE"/>
        </a:p>
      </dgm:t>
    </dgm:pt>
    <dgm:pt modelId="{B5B0328E-1834-490E-BAEC-EF2FEACE24E3}" type="sibTrans" cxnId="{3BD065ED-F045-42EC-B915-325B08CD371F}">
      <dgm:prSet/>
      <dgm:spPr/>
      <dgm:t>
        <a:bodyPr/>
        <a:lstStyle/>
        <a:p>
          <a:endParaRPr lang="nl-BE"/>
        </a:p>
      </dgm:t>
    </dgm:pt>
    <dgm:pt modelId="{5BDCA84C-2D76-440A-B28F-F5D7272F1D74}" type="pres">
      <dgm:prSet presAssocID="{29309270-71E8-4072-9474-FF6E9AE3E402}" presName="linear" presStyleCnt="0">
        <dgm:presLayoutVars>
          <dgm:dir/>
          <dgm:animLvl val="lvl"/>
          <dgm:resizeHandles val="exact"/>
        </dgm:presLayoutVars>
      </dgm:prSet>
      <dgm:spPr/>
    </dgm:pt>
    <dgm:pt modelId="{5F583DB0-5A52-4D61-AA82-F24B0CA42E2F}" type="pres">
      <dgm:prSet presAssocID="{33E19FAD-FE39-4DA8-A0B9-CE96F122F9A4}" presName="parentLin" presStyleCnt="0"/>
      <dgm:spPr/>
    </dgm:pt>
    <dgm:pt modelId="{1003A252-7B0A-4788-88A5-931D5B485ABB}" type="pres">
      <dgm:prSet presAssocID="{33E19FAD-FE39-4DA8-A0B9-CE96F122F9A4}" presName="parentLeftMargin" presStyleLbl="node1" presStyleIdx="0" presStyleCnt="3"/>
      <dgm:spPr/>
    </dgm:pt>
    <dgm:pt modelId="{C20A2803-24C1-42FD-86A8-9985FD525DC4}" type="pres">
      <dgm:prSet presAssocID="{33E19FAD-FE39-4DA8-A0B9-CE96F122F9A4}" presName="parentText" presStyleLbl="node1" presStyleIdx="0" presStyleCnt="3" custLinFactNeighborX="16232" custLinFactNeighborY="23637">
        <dgm:presLayoutVars>
          <dgm:chMax val="0"/>
          <dgm:bulletEnabled val="1"/>
        </dgm:presLayoutVars>
      </dgm:prSet>
      <dgm:spPr/>
    </dgm:pt>
    <dgm:pt modelId="{0311DBCD-5F04-4E78-A2FB-A64267046199}" type="pres">
      <dgm:prSet presAssocID="{33E19FAD-FE39-4DA8-A0B9-CE96F122F9A4}" presName="negativeSpace" presStyleCnt="0"/>
      <dgm:spPr/>
    </dgm:pt>
    <dgm:pt modelId="{9FC5FF07-82BF-420A-BE9C-5CA6B1876ED0}" type="pres">
      <dgm:prSet presAssocID="{33E19FAD-FE39-4DA8-A0B9-CE96F122F9A4}" presName="childText" presStyleLbl="conFgAcc1" presStyleIdx="0" presStyleCnt="3">
        <dgm:presLayoutVars>
          <dgm:bulletEnabled val="1"/>
        </dgm:presLayoutVars>
      </dgm:prSet>
      <dgm:spPr/>
    </dgm:pt>
    <dgm:pt modelId="{0B27D95A-1AFB-4C11-9BB8-AD417EDD8849}" type="pres">
      <dgm:prSet presAssocID="{1F5A8EB2-C72D-4E58-A691-997D30545849}" presName="spaceBetweenRectangles" presStyleCnt="0"/>
      <dgm:spPr/>
    </dgm:pt>
    <dgm:pt modelId="{E4DC066A-25E3-4979-A048-18FA01FFFA5B}" type="pres">
      <dgm:prSet presAssocID="{200DE315-F80E-4D14-8019-82CBE706FCA9}" presName="parentLin" presStyleCnt="0"/>
      <dgm:spPr/>
    </dgm:pt>
    <dgm:pt modelId="{800014B6-2D45-4E45-8B77-E5F44C49CDB5}" type="pres">
      <dgm:prSet presAssocID="{200DE315-F80E-4D14-8019-82CBE706FCA9}" presName="parentLeftMargin" presStyleLbl="node1" presStyleIdx="0" presStyleCnt="3"/>
      <dgm:spPr/>
    </dgm:pt>
    <dgm:pt modelId="{9DFA5EEA-DF0D-471B-80E9-D4B1732EC70A}" type="pres">
      <dgm:prSet presAssocID="{200DE315-F80E-4D14-8019-82CBE706FCA9}" presName="parentText" presStyleLbl="node1" presStyleIdx="1" presStyleCnt="3" custLinFactNeighborX="16232" custLinFactNeighborY="23637">
        <dgm:presLayoutVars>
          <dgm:chMax val="0"/>
          <dgm:bulletEnabled val="1"/>
        </dgm:presLayoutVars>
      </dgm:prSet>
      <dgm:spPr/>
    </dgm:pt>
    <dgm:pt modelId="{2B479FEE-E9E5-445B-86F1-8E57BC9DA33B}" type="pres">
      <dgm:prSet presAssocID="{200DE315-F80E-4D14-8019-82CBE706FCA9}" presName="negativeSpace" presStyleCnt="0"/>
      <dgm:spPr/>
    </dgm:pt>
    <dgm:pt modelId="{704D21F7-4A66-48DE-B57F-8E21080ECC3C}" type="pres">
      <dgm:prSet presAssocID="{200DE315-F80E-4D14-8019-82CBE706FCA9}" presName="childText" presStyleLbl="conFgAcc1" presStyleIdx="1" presStyleCnt="3">
        <dgm:presLayoutVars>
          <dgm:bulletEnabled val="1"/>
        </dgm:presLayoutVars>
      </dgm:prSet>
      <dgm:spPr/>
    </dgm:pt>
    <dgm:pt modelId="{7E701153-28E6-4B69-9826-8BE0E3E5EB56}" type="pres">
      <dgm:prSet presAssocID="{1C3B0580-1DC3-4BFE-A292-349C8CA8F619}" presName="spaceBetweenRectangles" presStyleCnt="0"/>
      <dgm:spPr/>
    </dgm:pt>
    <dgm:pt modelId="{64E8D503-3BE0-4E0E-8BE5-2D1149DFD88F}" type="pres">
      <dgm:prSet presAssocID="{78C2B582-59E7-448E-B911-64519404BAD1}" presName="parentLin" presStyleCnt="0"/>
      <dgm:spPr/>
    </dgm:pt>
    <dgm:pt modelId="{D432BCE8-C304-4915-B188-58050516B884}" type="pres">
      <dgm:prSet presAssocID="{78C2B582-59E7-448E-B911-64519404BAD1}" presName="parentLeftMargin" presStyleLbl="node1" presStyleIdx="1" presStyleCnt="3"/>
      <dgm:spPr/>
    </dgm:pt>
    <dgm:pt modelId="{01CF8364-C67F-4C74-B364-F94D7E27763A}" type="pres">
      <dgm:prSet presAssocID="{78C2B582-59E7-448E-B911-64519404BAD1}" presName="parentText" presStyleLbl="node1" presStyleIdx="2" presStyleCnt="3" custLinFactNeighborX="16232" custLinFactNeighborY="23637">
        <dgm:presLayoutVars>
          <dgm:chMax val="0"/>
          <dgm:bulletEnabled val="1"/>
        </dgm:presLayoutVars>
      </dgm:prSet>
      <dgm:spPr/>
    </dgm:pt>
    <dgm:pt modelId="{CD2C05FC-D5EF-4C92-BA1B-DFE41636EE40}" type="pres">
      <dgm:prSet presAssocID="{78C2B582-59E7-448E-B911-64519404BAD1}" presName="negativeSpace" presStyleCnt="0"/>
      <dgm:spPr/>
    </dgm:pt>
    <dgm:pt modelId="{D74D3868-509F-442F-AD06-F040E419C992}" type="pres">
      <dgm:prSet presAssocID="{78C2B582-59E7-448E-B911-64519404BAD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A03171B-7B26-494D-BBF1-0E02030CB812}" type="presOf" srcId="{200DE315-F80E-4D14-8019-82CBE706FCA9}" destId="{800014B6-2D45-4E45-8B77-E5F44C49CDB5}" srcOrd="0" destOrd="0" presId="urn:microsoft.com/office/officeart/2005/8/layout/list1"/>
    <dgm:cxn modelId="{BE78773B-A251-41E7-83D2-E74E35196797}" type="presOf" srcId="{78C2B582-59E7-448E-B911-64519404BAD1}" destId="{D432BCE8-C304-4915-B188-58050516B884}" srcOrd="0" destOrd="0" presId="urn:microsoft.com/office/officeart/2005/8/layout/list1"/>
    <dgm:cxn modelId="{84E42A5B-B316-498F-B643-341BDB29EA0A}" srcId="{29309270-71E8-4072-9474-FF6E9AE3E402}" destId="{33E19FAD-FE39-4DA8-A0B9-CE96F122F9A4}" srcOrd="0" destOrd="0" parTransId="{ED419FB2-FECC-4A38-AF34-31D05282C6EF}" sibTransId="{1F5A8EB2-C72D-4E58-A691-997D30545849}"/>
    <dgm:cxn modelId="{3C3FCD86-292A-40E0-8402-2004E7C46F9B}" type="presOf" srcId="{78C2B582-59E7-448E-B911-64519404BAD1}" destId="{01CF8364-C67F-4C74-B364-F94D7E27763A}" srcOrd="1" destOrd="0" presId="urn:microsoft.com/office/officeart/2005/8/layout/list1"/>
    <dgm:cxn modelId="{059D6EA6-8994-4982-8762-E3BA7CD769CE}" type="presOf" srcId="{33E19FAD-FE39-4DA8-A0B9-CE96F122F9A4}" destId="{1003A252-7B0A-4788-88A5-931D5B485ABB}" srcOrd="0" destOrd="0" presId="urn:microsoft.com/office/officeart/2005/8/layout/list1"/>
    <dgm:cxn modelId="{284CD5AB-8A58-4FBC-855D-7A94E1086DFD}" srcId="{29309270-71E8-4072-9474-FF6E9AE3E402}" destId="{200DE315-F80E-4D14-8019-82CBE706FCA9}" srcOrd="1" destOrd="0" parTransId="{1C139C0B-3F89-447C-96CF-FA2A0DAF97AF}" sibTransId="{1C3B0580-1DC3-4BFE-A292-349C8CA8F619}"/>
    <dgm:cxn modelId="{1D7512B7-BAED-4DA6-AC19-8FCE1F04A4D5}" type="presOf" srcId="{200DE315-F80E-4D14-8019-82CBE706FCA9}" destId="{9DFA5EEA-DF0D-471B-80E9-D4B1732EC70A}" srcOrd="1" destOrd="0" presId="urn:microsoft.com/office/officeart/2005/8/layout/list1"/>
    <dgm:cxn modelId="{89172DE8-FBD9-432A-884D-BDE24F1B134D}" type="presOf" srcId="{29309270-71E8-4072-9474-FF6E9AE3E402}" destId="{5BDCA84C-2D76-440A-B28F-F5D7272F1D74}" srcOrd="0" destOrd="0" presId="urn:microsoft.com/office/officeart/2005/8/layout/list1"/>
    <dgm:cxn modelId="{3BD065ED-F045-42EC-B915-325B08CD371F}" srcId="{29309270-71E8-4072-9474-FF6E9AE3E402}" destId="{78C2B582-59E7-448E-B911-64519404BAD1}" srcOrd="2" destOrd="0" parTransId="{4B8570CD-3772-4774-89D3-F6EDF71249F1}" sibTransId="{B5B0328E-1834-490E-BAEC-EF2FEACE24E3}"/>
    <dgm:cxn modelId="{949272ED-BBF2-4F0B-AFFD-ADEE359F8E53}" type="presOf" srcId="{33E19FAD-FE39-4DA8-A0B9-CE96F122F9A4}" destId="{C20A2803-24C1-42FD-86A8-9985FD525DC4}" srcOrd="1" destOrd="0" presId="urn:microsoft.com/office/officeart/2005/8/layout/list1"/>
    <dgm:cxn modelId="{202E987F-F314-401C-B1F5-D59C4D5B3D1A}" type="presParOf" srcId="{5BDCA84C-2D76-440A-B28F-F5D7272F1D74}" destId="{5F583DB0-5A52-4D61-AA82-F24B0CA42E2F}" srcOrd="0" destOrd="0" presId="urn:microsoft.com/office/officeart/2005/8/layout/list1"/>
    <dgm:cxn modelId="{BD1BBFDA-4920-40F2-B971-3088B5DB478E}" type="presParOf" srcId="{5F583DB0-5A52-4D61-AA82-F24B0CA42E2F}" destId="{1003A252-7B0A-4788-88A5-931D5B485ABB}" srcOrd="0" destOrd="0" presId="urn:microsoft.com/office/officeart/2005/8/layout/list1"/>
    <dgm:cxn modelId="{5E6DB10F-BA5B-4C71-BFF9-7363BE1B1FAB}" type="presParOf" srcId="{5F583DB0-5A52-4D61-AA82-F24B0CA42E2F}" destId="{C20A2803-24C1-42FD-86A8-9985FD525DC4}" srcOrd="1" destOrd="0" presId="urn:microsoft.com/office/officeart/2005/8/layout/list1"/>
    <dgm:cxn modelId="{FD59870D-F492-428D-B21D-E72A36CE9DDE}" type="presParOf" srcId="{5BDCA84C-2D76-440A-B28F-F5D7272F1D74}" destId="{0311DBCD-5F04-4E78-A2FB-A64267046199}" srcOrd="1" destOrd="0" presId="urn:microsoft.com/office/officeart/2005/8/layout/list1"/>
    <dgm:cxn modelId="{8E8DEB16-D57F-465E-A0F1-C4DA065B3EAF}" type="presParOf" srcId="{5BDCA84C-2D76-440A-B28F-F5D7272F1D74}" destId="{9FC5FF07-82BF-420A-BE9C-5CA6B1876ED0}" srcOrd="2" destOrd="0" presId="urn:microsoft.com/office/officeart/2005/8/layout/list1"/>
    <dgm:cxn modelId="{D05A2FF3-4616-4A22-89B5-78B074A628C5}" type="presParOf" srcId="{5BDCA84C-2D76-440A-B28F-F5D7272F1D74}" destId="{0B27D95A-1AFB-4C11-9BB8-AD417EDD8849}" srcOrd="3" destOrd="0" presId="urn:microsoft.com/office/officeart/2005/8/layout/list1"/>
    <dgm:cxn modelId="{213E31F1-EAD2-446F-A409-16C050B4EDEB}" type="presParOf" srcId="{5BDCA84C-2D76-440A-B28F-F5D7272F1D74}" destId="{E4DC066A-25E3-4979-A048-18FA01FFFA5B}" srcOrd="4" destOrd="0" presId="urn:microsoft.com/office/officeart/2005/8/layout/list1"/>
    <dgm:cxn modelId="{08F32624-7457-45E0-B7DC-243915B79E22}" type="presParOf" srcId="{E4DC066A-25E3-4979-A048-18FA01FFFA5B}" destId="{800014B6-2D45-4E45-8B77-E5F44C49CDB5}" srcOrd="0" destOrd="0" presId="urn:microsoft.com/office/officeart/2005/8/layout/list1"/>
    <dgm:cxn modelId="{4AB9307D-EA08-41D7-8385-88F4D865101E}" type="presParOf" srcId="{E4DC066A-25E3-4979-A048-18FA01FFFA5B}" destId="{9DFA5EEA-DF0D-471B-80E9-D4B1732EC70A}" srcOrd="1" destOrd="0" presId="urn:microsoft.com/office/officeart/2005/8/layout/list1"/>
    <dgm:cxn modelId="{EBA4486E-71CE-4E86-9DC0-58CF5BB79C04}" type="presParOf" srcId="{5BDCA84C-2D76-440A-B28F-F5D7272F1D74}" destId="{2B479FEE-E9E5-445B-86F1-8E57BC9DA33B}" srcOrd="5" destOrd="0" presId="urn:microsoft.com/office/officeart/2005/8/layout/list1"/>
    <dgm:cxn modelId="{F90CF962-48C6-408E-AED4-850A365A0025}" type="presParOf" srcId="{5BDCA84C-2D76-440A-B28F-F5D7272F1D74}" destId="{704D21F7-4A66-48DE-B57F-8E21080ECC3C}" srcOrd="6" destOrd="0" presId="urn:microsoft.com/office/officeart/2005/8/layout/list1"/>
    <dgm:cxn modelId="{2A5F5ADF-AFB2-40A2-8060-A15019357F49}" type="presParOf" srcId="{5BDCA84C-2D76-440A-B28F-F5D7272F1D74}" destId="{7E701153-28E6-4B69-9826-8BE0E3E5EB56}" srcOrd="7" destOrd="0" presId="urn:microsoft.com/office/officeart/2005/8/layout/list1"/>
    <dgm:cxn modelId="{DBC8AB61-383D-4003-9B8B-E18912DBFF77}" type="presParOf" srcId="{5BDCA84C-2D76-440A-B28F-F5D7272F1D74}" destId="{64E8D503-3BE0-4E0E-8BE5-2D1149DFD88F}" srcOrd="8" destOrd="0" presId="urn:microsoft.com/office/officeart/2005/8/layout/list1"/>
    <dgm:cxn modelId="{C4FD3696-ECE0-4DDF-8482-1459525CE2F2}" type="presParOf" srcId="{64E8D503-3BE0-4E0E-8BE5-2D1149DFD88F}" destId="{D432BCE8-C304-4915-B188-58050516B884}" srcOrd="0" destOrd="0" presId="urn:microsoft.com/office/officeart/2005/8/layout/list1"/>
    <dgm:cxn modelId="{F00FBE5E-E30F-4499-A426-63D64AD6AF68}" type="presParOf" srcId="{64E8D503-3BE0-4E0E-8BE5-2D1149DFD88F}" destId="{01CF8364-C67F-4C74-B364-F94D7E27763A}" srcOrd="1" destOrd="0" presId="urn:microsoft.com/office/officeart/2005/8/layout/list1"/>
    <dgm:cxn modelId="{C04B6A27-02BA-4607-8854-5FF1C31127E4}" type="presParOf" srcId="{5BDCA84C-2D76-440A-B28F-F5D7272F1D74}" destId="{CD2C05FC-D5EF-4C92-BA1B-DFE41636EE40}" srcOrd="9" destOrd="0" presId="urn:microsoft.com/office/officeart/2005/8/layout/list1"/>
    <dgm:cxn modelId="{F19780C5-A608-4598-B03F-61ABF2CD18E7}" type="presParOf" srcId="{5BDCA84C-2D76-440A-B28F-F5D7272F1D74}" destId="{D74D3868-509F-442F-AD06-F040E419C99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4CD9AD-7DA3-40AB-8D33-33C06BCAFE2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8FDD832C-BC5F-4479-B136-46B92D6C0CEF}">
      <dgm:prSet phldrT="[Text]" phldr="0"/>
      <dgm:spPr/>
      <dgm:t>
        <a:bodyPr/>
        <a:lstStyle/>
        <a:p>
          <a:r>
            <a:rPr lang="nl-BE" i="1" dirty="0"/>
            <a:t>(Financial) </a:t>
          </a:r>
          <a:r>
            <a:rPr lang="nl-BE" i="1" dirty="0" err="1"/>
            <a:t>Capital</a:t>
          </a:r>
          <a:endParaRPr lang="nl-BE" i="1" dirty="0"/>
        </a:p>
      </dgm:t>
    </dgm:pt>
    <dgm:pt modelId="{F327E8AE-F759-4A8D-962F-0ED9CDC86347}" type="parTrans" cxnId="{20F4F352-BF06-421C-AAE2-8024B30732B5}">
      <dgm:prSet/>
      <dgm:spPr/>
      <dgm:t>
        <a:bodyPr/>
        <a:lstStyle/>
        <a:p>
          <a:endParaRPr lang="nl-BE"/>
        </a:p>
      </dgm:t>
    </dgm:pt>
    <dgm:pt modelId="{9EBD182D-50D5-4EAE-B956-4CF77EEB703C}" type="sibTrans" cxnId="{20F4F352-BF06-421C-AAE2-8024B30732B5}">
      <dgm:prSet/>
      <dgm:spPr/>
      <dgm:t>
        <a:bodyPr/>
        <a:lstStyle/>
        <a:p>
          <a:endParaRPr lang="nl-BE"/>
        </a:p>
      </dgm:t>
    </dgm:pt>
    <dgm:pt modelId="{828827FF-19E9-47F1-B942-135D2A842FF8}">
      <dgm:prSet phldrT="[Text]" phldr="0"/>
      <dgm:spPr/>
      <dgm:t>
        <a:bodyPr/>
        <a:lstStyle/>
        <a:p>
          <a:r>
            <a:rPr lang="nl-BE" b="0" i="1" dirty="0"/>
            <a:t>Building, </a:t>
          </a:r>
          <a:r>
            <a:rPr lang="nl-BE" b="0" i="1" dirty="0" err="1"/>
            <a:t>machinery</a:t>
          </a:r>
          <a:r>
            <a:rPr lang="nl-BE" b="0" i="1" dirty="0"/>
            <a:t>, </a:t>
          </a:r>
          <a:r>
            <a:rPr lang="nl-BE" i="1" dirty="0"/>
            <a:t>computers,…</a:t>
          </a:r>
        </a:p>
      </dgm:t>
    </dgm:pt>
    <dgm:pt modelId="{ACC7C624-7781-4C9E-BA55-C7A1B9D1E470}" type="parTrans" cxnId="{CBABFBCE-5A38-4387-AD4A-A5824639E9DC}">
      <dgm:prSet/>
      <dgm:spPr/>
      <dgm:t>
        <a:bodyPr/>
        <a:lstStyle/>
        <a:p>
          <a:endParaRPr lang="nl-BE"/>
        </a:p>
      </dgm:t>
    </dgm:pt>
    <dgm:pt modelId="{3445036B-5066-409C-8A52-BF591556C8E8}" type="sibTrans" cxnId="{CBABFBCE-5A38-4387-AD4A-A5824639E9DC}">
      <dgm:prSet/>
      <dgm:spPr/>
      <dgm:t>
        <a:bodyPr/>
        <a:lstStyle/>
        <a:p>
          <a:endParaRPr lang="nl-BE"/>
        </a:p>
      </dgm:t>
    </dgm:pt>
    <dgm:pt modelId="{DF987450-604D-4C8B-BD65-8373E7D09059}">
      <dgm:prSet phldrT="[Text]" phldr="0"/>
      <dgm:spPr/>
      <dgm:t>
        <a:bodyPr/>
        <a:lstStyle/>
        <a:p>
          <a:r>
            <a:rPr lang="nl-BE" i="1" dirty="0"/>
            <a:t>+ Human </a:t>
          </a:r>
          <a:r>
            <a:rPr lang="nl-BE" i="1" dirty="0" err="1"/>
            <a:t>Capital</a:t>
          </a:r>
          <a:endParaRPr lang="nl-BE" i="1" dirty="0"/>
        </a:p>
      </dgm:t>
    </dgm:pt>
    <dgm:pt modelId="{A43411CC-2DC0-4029-9AD8-96A6CF5706F0}" type="parTrans" cxnId="{C3B12856-7B4A-4065-90B3-0D4FA0F6A1CC}">
      <dgm:prSet/>
      <dgm:spPr/>
      <dgm:t>
        <a:bodyPr/>
        <a:lstStyle/>
        <a:p>
          <a:endParaRPr lang="nl-BE"/>
        </a:p>
      </dgm:t>
    </dgm:pt>
    <dgm:pt modelId="{C79978F2-9685-49F5-B61E-DCADC533D8A0}" type="sibTrans" cxnId="{C3B12856-7B4A-4065-90B3-0D4FA0F6A1CC}">
      <dgm:prSet/>
      <dgm:spPr/>
      <dgm:t>
        <a:bodyPr/>
        <a:lstStyle/>
        <a:p>
          <a:endParaRPr lang="nl-BE"/>
        </a:p>
      </dgm:t>
    </dgm:pt>
    <dgm:pt modelId="{8BD84468-E5BC-43D4-ABEE-9B84418EA8D1}">
      <dgm:prSet phldrT="[Text]" phldr="0"/>
      <dgm:spPr/>
      <dgm:t>
        <a:bodyPr/>
        <a:lstStyle/>
        <a:p>
          <a:r>
            <a:rPr lang="nl-BE" i="1" dirty="0"/>
            <a:t>People</a:t>
          </a:r>
        </a:p>
      </dgm:t>
    </dgm:pt>
    <dgm:pt modelId="{48D6F97F-BBCC-4E85-B617-CE65D3E8A192}" type="parTrans" cxnId="{ED3100A9-3522-471A-B9A5-D279FE3D2987}">
      <dgm:prSet/>
      <dgm:spPr/>
      <dgm:t>
        <a:bodyPr/>
        <a:lstStyle/>
        <a:p>
          <a:endParaRPr lang="nl-BE"/>
        </a:p>
      </dgm:t>
    </dgm:pt>
    <dgm:pt modelId="{C928101D-5BCC-4D0E-AA87-F398E2575647}" type="sibTrans" cxnId="{ED3100A9-3522-471A-B9A5-D279FE3D2987}">
      <dgm:prSet/>
      <dgm:spPr/>
      <dgm:t>
        <a:bodyPr/>
        <a:lstStyle/>
        <a:p>
          <a:endParaRPr lang="nl-BE"/>
        </a:p>
      </dgm:t>
    </dgm:pt>
    <dgm:pt modelId="{B70FA5F7-0D13-426D-9634-002A500B848C}">
      <dgm:prSet phldrT="[Text]" phldr="0"/>
      <dgm:spPr/>
      <dgm:t>
        <a:bodyPr/>
        <a:lstStyle/>
        <a:p>
          <a:r>
            <a:rPr lang="nl-BE" i="1" dirty="0"/>
            <a:t>= </a:t>
          </a:r>
          <a:r>
            <a:rPr lang="nl-BE" i="1" dirty="0" err="1"/>
            <a:t>Production</a:t>
          </a:r>
          <a:r>
            <a:rPr lang="nl-BE" i="1" dirty="0"/>
            <a:t> of </a:t>
          </a:r>
          <a:r>
            <a:rPr lang="nl-BE" i="1" dirty="0" err="1"/>
            <a:t>goods</a:t>
          </a:r>
          <a:r>
            <a:rPr lang="nl-BE" i="1" dirty="0"/>
            <a:t> </a:t>
          </a:r>
          <a:r>
            <a:rPr lang="nl-BE" i="1" dirty="0" err="1"/>
            <a:t>and</a:t>
          </a:r>
          <a:r>
            <a:rPr lang="nl-BE" i="1" dirty="0"/>
            <a:t> Services</a:t>
          </a:r>
        </a:p>
      </dgm:t>
    </dgm:pt>
    <dgm:pt modelId="{46ABA5A9-9CCF-4F4B-81D6-5BD77C75C149}" type="parTrans" cxnId="{D7864DAA-2845-4C5E-B887-4930C3B4C502}">
      <dgm:prSet/>
      <dgm:spPr/>
      <dgm:t>
        <a:bodyPr/>
        <a:lstStyle/>
        <a:p>
          <a:endParaRPr lang="nl-BE"/>
        </a:p>
      </dgm:t>
    </dgm:pt>
    <dgm:pt modelId="{EC054E12-EE37-44A4-9F67-E39C6D0F8406}" type="sibTrans" cxnId="{D7864DAA-2845-4C5E-B887-4930C3B4C502}">
      <dgm:prSet/>
      <dgm:spPr/>
      <dgm:t>
        <a:bodyPr/>
        <a:lstStyle/>
        <a:p>
          <a:endParaRPr lang="nl-BE"/>
        </a:p>
      </dgm:t>
    </dgm:pt>
    <dgm:pt modelId="{36399003-410E-43A6-9F77-A33762F381FD}" type="pres">
      <dgm:prSet presAssocID="{294CD9AD-7DA3-40AB-8D33-33C06BCAFE26}" presName="linear" presStyleCnt="0">
        <dgm:presLayoutVars>
          <dgm:animLvl val="lvl"/>
          <dgm:resizeHandles val="exact"/>
        </dgm:presLayoutVars>
      </dgm:prSet>
      <dgm:spPr/>
    </dgm:pt>
    <dgm:pt modelId="{F4209855-C32E-48FF-A278-4C7098549987}" type="pres">
      <dgm:prSet presAssocID="{8FDD832C-BC5F-4479-B136-46B92D6C0CE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E2D1509-3E28-4576-A02F-0F4C696DC728}" type="pres">
      <dgm:prSet presAssocID="{8FDD832C-BC5F-4479-B136-46B92D6C0CEF}" presName="childText" presStyleLbl="revTx" presStyleIdx="0" presStyleCnt="2">
        <dgm:presLayoutVars>
          <dgm:bulletEnabled val="1"/>
        </dgm:presLayoutVars>
      </dgm:prSet>
      <dgm:spPr/>
    </dgm:pt>
    <dgm:pt modelId="{2DDA5029-5CEF-4186-A781-73062D76A83A}" type="pres">
      <dgm:prSet presAssocID="{DF987450-604D-4C8B-BD65-8373E7D0905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188F72E-3551-4E3F-A1C8-D08F90D37E5B}" type="pres">
      <dgm:prSet presAssocID="{DF987450-604D-4C8B-BD65-8373E7D09059}" presName="childText" presStyleLbl="revTx" presStyleIdx="1" presStyleCnt="2">
        <dgm:presLayoutVars>
          <dgm:bulletEnabled val="1"/>
        </dgm:presLayoutVars>
      </dgm:prSet>
      <dgm:spPr/>
    </dgm:pt>
    <dgm:pt modelId="{856ACABC-691F-4C83-AF21-C58C32B43838}" type="pres">
      <dgm:prSet presAssocID="{B70FA5F7-0D13-426D-9634-002A500B848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63A9661-C9B7-4E8C-A4C5-D990E4FED352}" type="presOf" srcId="{828827FF-19E9-47F1-B942-135D2A842FF8}" destId="{FE2D1509-3E28-4576-A02F-0F4C696DC728}" srcOrd="0" destOrd="0" presId="urn:microsoft.com/office/officeart/2005/8/layout/vList2"/>
    <dgm:cxn modelId="{3C74816D-A668-4E37-A78D-5CFE83489F02}" type="presOf" srcId="{DF987450-604D-4C8B-BD65-8373E7D09059}" destId="{2DDA5029-5CEF-4186-A781-73062D76A83A}" srcOrd="0" destOrd="0" presId="urn:microsoft.com/office/officeart/2005/8/layout/vList2"/>
    <dgm:cxn modelId="{FFC26970-3B91-442B-B5EF-7EEE9EF67EBD}" type="presOf" srcId="{294CD9AD-7DA3-40AB-8D33-33C06BCAFE26}" destId="{36399003-410E-43A6-9F77-A33762F381FD}" srcOrd="0" destOrd="0" presId="urn:microsoft.com/office/officeart/2005/8/layout/vList2"/>
    <dgm:cxn modelId="{20F4F352-BF06-421C-AAE2-8024B30732B5}" srcId="{294CD9AD-7DA3-40AB-8D33-33C06BCAFE26}" destId="{8FDD832C-BC5F-4479-B136-46B92D6C0CEF}" srcOrd="0" destOrd="0" parTransId="{F327E8AE-F759-4A8D-962F-0ED9CDC86347}" sibTransId="{9EBD182D-50D5-4EAE-B956-4CF77EEB703C}"/>
    <dgm:cxn modelId="{C3B12856-7B4A-4065-90B3-0D4FA0F6A1CC}" srcId="{294CD9AD-7DA3-40AB-8D33-33C06BCAFE26}" destId="{DF987450-604D-4C8B-BD65-8373E7D09059}" srcOrd="1" destOrd="0" parTransId="{A43411CC-2DC0-4029-9AD8-96A6CF5706F0}" sibTransId="{C79978F2-9685-49F5-B61E-DCADC533D8A0}"/>
    <dgm:cxn modelId="{206A6B8E-8C1E-47F0-8F1D-B46A0F974384}" type="presOf" srcId="{B70FA5F7-0D13-426D-9634-002A500B848C}" destId="{856ACABC-691F-4C83-AF21-C58C32B43838}" srcOrd="0" destOrd="0" presId="urn:microsoft.com/office/officeart/2005/8/layout/vList2"/>
    <dgm:cxn modelId="{ED3100A9-3522-471A-B9A5-D279FE3D2987}" srcId="{DF987450-604D-4C8B-BD65-8373E7D09059}" destId="{8BD84468-E5BC-43D4-ABEE-9B84418EA8D1}" srcOrd="0" destOrd="0" parTransId="{48D6F97F-BBCC-4E85-B617-CE65D3E8A192}" sibTransId="{C928101D-5BCC-4D0E-AA87-F398E2575647}"/>
    <dgm:cxn modelId="{D7864DAA-2845-4C5E-B887-4930C3B4C502}" srcId="{294CD9AD-7DA3-40AB-8D33-33C06BCAFE26}" destId="{B70FA5F7-0D13-426D-9634-002A500B848C}" srcOrd="2" destOrd="0" parTransId="{46ABA5A9-9CCF-4F4B-81D6-5BD77C75C149}" sibTransId="{EC054E12-EE37-44A4-9F67-E39C6D0F8406}"/>
    <dgm:cxn modelId="{CBABFBCE-5A38-4387-AD4A-A5824639E9DC}" srcId="{8FDD832C-BC5F-4479-B136-46B92D6C0CEF}" destId="{828827FF-19E9-47F1-B942-135D2A842FF8}" srcOrd="0" destOrd="0" parTransId="{ACC7C624-7781-4C9E-BA55-C7A1B9D1E470}" sibTransId="{3445036B-5066-409C-8A52-BF591556C8E8}"/>
    <dgm:cxn modelId="{58DF48E7-F224-4574-A11B-21D6524CDC9D}" type="presOf" srcId="{8BD84468-E5BC-43D4-ABEE-9B84418EA8D1}" destId="{C188F72E-3551-4E3F-A1C8-D08F90D37E5B}" srcOrd="0" destOrd="0" presId="urn:microsoft.com/office/officeart/2005/8/layout/vList2"/>
    <dgm:cxn modelId="{F875A2E8-CC14-4D67-9260-27C073A95420}" type="presOf" srcId="{8FDD832C-BC5F-4479-B136-46B92D6C0CEF}" destId="{F4209855-C32E-48FF-A278-4C7098549987}" srcOrd="0" destOrd="0" presId="urn:microsoft.com/office/officeart/2005/8/layout/vList2"/>
    <dgm:cxn modelId="{B2BA3FA5-2F9C-438C-AFA8-5983C617D16B}" type="presParOf" srcId="{36399003-410E-43A6-9F77-A33762F381FD}" destId="{F4209855-C32E-48FF-A278-4C7098549987}" srcOrd="0" destOrd="0" presId="urn:microsoft.com/office/officeart/2005/8/layout/vList2"/>
    <dgm:cxn modelId="{752B92A1-29C7-4596-8935-130225E667DC}" type="presParOf" srcId="{36399003-410E-43A6-9F77-A33762F381FD}" destId="{FE2D1509-3E28-4576-A02F-0F4C696DC728}" srcOrd="1" destOrd="0" presId="urn:microsoft.com/office/officeart/2005/8/layout/vList2"/>
    <dgm:cxn modelId="{51863BD6-CDF8-4158-B0C2-006F2CD3E9E4}" type="presParOf" srcId="{36399003-410E-43A6-9F77-A33762F381FD}" destId="{2DDA5029-5CEF-4186-A781-73062D76A83A}" srcOrd="2" destOrd="0" presId="urn:microsoft.com/office/officeart/2005/8/layout/vList2"/>
    <dgm:cxn modelId="{386B6501-3DAB-4E34-9E58-749F2FE5F24E}" type="presParOf" srcId="{36399003-410E-43A6-9F77-A33762F381FD}" destId="{C188F72E-3551-4E3F-A1C8-D08F90D37E5B}" srcOrd="3" destOrd="0" presId="urn:microsoft.com/office/officeart/2005/8/layout/vList2"/>
    <dgm:cxn modelId="{E66539E0-8706-4503-A1A1-9E3ADF012D54}" type="presParOf" srcId="{36399003-410E-43A6-9F77-A33762F381FD}" destId="{856ACABC-691F-4C83-AF21-C58C32B4383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84FC4-F277-4155-BAE4-C0F89371F97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30C40D-3FE0-46AB-A271-08181F5298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Professor Levin (Teachers College, Colombia University) uses the term educational adaptability to describe the capacity of </a:t>
          </a:r>
          <a:r>
            <a:rPr lang="en-US" b="1" dirty="0"/>
            <a:t>education systems </a:t>
          </a:r>
          <a:r>
            <a:rPr lang="en-US" dirty="0"/>
            <a:t>to prepare learners for a future that cannot be predicted with any precision. </a:t>
          </a:r>
        </a:p>
      </dgm:t>
    </dgm:pt>
    <dgm:pt modelId="{9FDEF376-2156-4A85-8217-992F0D265D74}" type="parTrans" cxnId="{84F28093-B887-4FCE-887E-586488F6BE9C}">
      <dgm:prSet/>
      <dgm:spPr/>
      <dgm:t>
        <a:bodyPr/>
        <a:lstStyle/>
        <a:p>
          <a:endParaRPr lang="en-US"/>
        </a:p>
      </dgm:t>
    </dgm:pt>
    <dgm:pt modelId="{8753530A-ED8B-4E0B-AF66-A5C54614C829}" type="sibTrans" cxnId="{84F28093-B887-4FCE-887E-586488F6BE9C}">
      <dgm:prSet/>
      <dgm:spPr/>
      <dgm:t>
        <a:bodyPr/>
        <a:lstStyle/>
        <a:p>
          <a:endParaRPr lang="en-US"/>
        </a:p>
      </dgm:t>
    </dgm:pt>
    <dgm:pt modelId="{09F271B1-207E-48A5-BB7C-038162BA31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Rather than training pupils for specific jobs or technologies that may or may not exist in decades to come, he argues that schools should cultivate broad, </a:t>
          </a:r>
          <a:r>
            <a:rPr lang="en-US" b="1" dirty="0"/>
            <a:t>transferable abilities </a:t>
          </a:r>
          <a:r>
            <a:rPr lang="en-US" dirty="0"/>
            <a:t>- both </a:t>
          </a:r>
          <a:r>
            <a:rPr lang="en-US" b="1" dirty="0"/>
            <a:t>cognitive and interpersonal/intrapersonal non-cognitive skills</a:t>
          </a:r>
          <a:r>
            <a:rPr lang="en-US" dirty="0"/>
            <a:t> - that enable individuals to adjust to new circumstances, learn new skills, and respond effectively to change.</a:t>
          </a:r>
        </a:p>
      </dgm:t>
    </dgm:pt>
    <dgm:pt modelId="{DB29F7E3-43A9-4B21-863A-565035E3C21F}" type="parTrans" cxnId="{19CA171C-69F9-460B-BB95-D5DAC5A135FE}">
      <dgm:prSet/>
      <dgm:spPr/>
      <dgm:t>
        <a:bodyPr/>
        <a:lstStyle/>
        <a:p>
          <a:endParaRPr lang="en-US"/>
        </a:p>
      </dgm:t>
    </dgm:pt>
    <dgm:pt modelId="{90CE3524-3284-4933-8E1F-1626AA687DDC}" type="sibTrans" cxnId="{19CA171C-69F9-460B-BB95-D5DAC5A135FE}">
      <dgm:prSet/>
      <dgm:spPr/>
      <dgm:t>
        <a:bodyPr/>
        <a:lstStyle/>
        <a:p>
          <a:endParaRPr lang="en-US"/>
        </a:p>
      </dgm:t>
    </dgm:pt>
    <dgm:pt modelId="{7291EB35-66EA-47F3-9B8E-FE486B97E5FD}" type="pres">
      <dgm:prSet presAssocID="{18F84FC4-F277-4155-BAE4-C0F89371F97C}" presName="root" presStyleCnt="0">
        <dgm:presLayoutVars>
          <dgm:dir/>
          <dgm:resizeHandles val="exact"/>
        </dgm:presLayoutVars>
      </dgm:prSet>
      <dgm:spPr/>
    </dgm:pt>
    <dgm:pt modelId="{36721DC4-8C89-4F1A-80F0-D28702BFABF4}" type="pres">
      <dgm:prSet presAssocID="{DF30C40D-3FE0-46AB-A271-08181F52985C}" presName="compNode" presStyleCnt="0"/>
      <dgm:spPr/>
    </dgm:pt>
    <dgm:pt modelId="{EA1620FE-1329-436E-B104-B26CC7223F59}" type="pres">
      <dgm:prSet presAssocID="{DF30C40D-3FE0-46AB-A271-08181F52985C}" presName="bgRect" presStyleLbl="bgShp" presStyleIdx="0" presStyleCnt="2"/>
      <dgm:spPr/>
    </dgm:pt>
    <dgm:pt modelId="{3AE9FEDF-52B8-48B6-B8DB-AC93EBC9309C}" type="pres">
      <dgm:prSet presAssocID="{DF30C40D-3FE0-46AB-A271-08181F52985C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6DB5D8B2-1FD4-4C82-B954-947E821289A6}" type="pres">
      <dgm:prSet presAssocID="{DF30C40D-3FE0-46AB-A271-08181F52985C}" presName="spaceRect" presStyleCnt="0"/>
      <dgm:spPr/>
    </dgm:pt>
    <dgm:pt modelId="{B14CEC4F-C697-46A4-8EEF-241C2625B805}" type="pres">
      <dgm:prSet presAssocID="{DF30C40D-3FE0-46AB-A271-08181F52985C}" presName="parTx" presStyleLbl="revTx" presStyleIdx="0" presStyleCnt="2">
        <dgm:presLayoutVars>
          <dgm:chMax val="0"/>
          <dgm:chPref val="0"/>
        </dgm:presLayoutVars>
      </dgm:prSet>
      <dgm:spPr/>
    </dgm:pt>
    <dgm:pt modelId="{AF5D34C6-BD11-45D6-804A-300E865C730F}" type="pres">
      <dgm:prSet presAssocID="{8753530A-ED8B-4E0B-AF66-A5C54614C829}" presName="sibTrans" presStyleCnt="0"/>
      <dgm:spPr/>
    </dgm:pt>
    <dgm:pt modelId="{F06D5F0C-A870-497F-BDB0-7DE4C04F14EF}" type="pres">
      <dgm:prSet presAssocID="{09F271B1-207E-48A5-BB7C-038162BA31E9}" presName="compNode" presStyleCnt="0"/>
      <dgm:spPr/>
    </dgm:pt>
    <dgm:pt modelId="{9F0EA0AD-ED6C-454B-AF34-E8A693BB0A56}" type="pres">
      <dgm:prSet presAssocID="{09F271B1-207E-48A5-BB7C-038162BA31E9}" presName="bgRect" presStyleLbl="bgShp" presStyleIdx="1" presStyleCnt="2"/>
      <dgm:spPr/>
    </dgm:pt>
    <dgm:pt modelId="{C9F6EE1A-D25E-4F86-8C52-F8946E08078C}" type="pres">
      <dgm:prSet presAssocID="{09F271B1-207E-48A5-BB7C-038162BA31E9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8E649A5-A010-4F06-946C-C4E20EBF02CF}" type="pres">
      <dgm:prSet presAssocID="{09F271B1-207E-48A5-BB7C-038162BA31E9}" presName="spaceRect" presStyleCnt="0"/>
      <dgm:spPr/>
    </dgm:pt>
    <dgm:pt modelId="{E3E0FD75-C57D-49D3-9C80-0DCBCDB0805C}" type="pres">
      <dgm:prSet presAssocID="{09F271B1-207E-48A5-BB7C-038162BA31E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19CA171C-69F9-460B-BB95-D5DAC5A135FE}" srcId="{18F84FC4-F277-4155-BAE4-C0F89371F97C}" destId="{09F271B1-207E-48A5-BB7C-038162BA31E9}" srcOrd="1" destOrd="0" parTransId="{DB29F7E3-43A9-4B21-863A-565035E3C21F}" sibTransId="{90CE3524-3284-4933-8E1F-1626AA687DDC}"/>
    <dgm:cxn modelId="{D9187150-6571-4567-858D-C957DF163237}" type="presOf" srcId="{09F271B1-207E-48A5-BB7C-038162BA31E9}" destId="{E3E0FD75-C57D-49D3-9C80-0DCBCDB0805C}" srcOrd="0" destOrd="0" presId="urn:microsoft.com/office/officeart/2018/2/layout/IconVerticalSolidList"/>
    <dgm:cxn modelId="{84F28093-B887-4FCE-887E-586488F6BE9C}" srcId="{18F84FC4-F277-4155-BAE4-C0F89371F97C}" destId="{DF30C40D-3FE0-46AB-A271-08181F52985C}" srcOrd="0" destOrd="0" parTransId="{9FDEF376-2156-4A85-8217-992F0D265D74}" sibTransId="{8753530A-ED8B-4E0B-AF66-A5C54614C829}"/>
    <dgm:cxn modelId="{C9DB1195-634A-4643-ABCD-E3CED334C7A4}" type="presOf" srcId="{DF30C40D-3FE0-46AB-A271-08181F52985C}" destId="{B14CEC4F-C697-46A4-8EEF-241C2625B805}" srcOrd="0" destOrd="0" presId="urn:microsoft.com/office/officeart/2018/2/layout/IconVerticalSolidList"/>
    <dgm:cxn modelId="{000412B6-F45B-4E28-ACC7-19359DFBB3E6}" type="presOf" srcId="{18F84FC4-F277-4155-BAE4-C0F89371F97C}" destId="{7291EB35-66EA-47F3-9B8E-FE486B97E5FD}" srcOrd="0" destOrd="0" presId="urn:microsoft.com/office/officeart/2018/2/layout/IconVerticalSolidList"/>
    <dgm:cxn modelId="{FE8ACC41-2210-410D-AFCB-9B37C97C711E}" type="presParOf" srcId="{7291EB35-66EA-47F3-9B8E-FE486B97E5FD}" destId="{36721DC4-8C89-4F1A-80F0-D28702BFABF4}" srcOrd="0" destOrd="0" presId="urn:microsoft.com/office/officeart/2018/2/layout/IconVerticalSolidList"/>
    <dgm:cxn modelId="{14CB8A4E-FC0A-4084-BEB6-C85D4BC0D85D}" type="presParOf" srcId="{36721DC4-8C89-4F1A-80F0-D28702BFABF4}" destId="{EA1620FE-1329-436E-B104-B26CC7223F59}" srcOrd="0" destOrd="0" presId="urn:microsoft.com/office/officeart/2018/2/layout/IconVerticalSolidList"/>
    <dgm:cxn modelId="{AD8E315E-F636-4B51-966D-88E2E704F28B}" type="presParOf" srcId="{36721DC4-8C89-4F1A-80F0-D28702BFABF4}" destId="{3AE9FEDF-52B8-48B6-B8DB-AC93EBC9309C}" srcOrd="1" destOrd="0" presId="urn:microsoft.com/office/officeart/2018/2/layout/IconVerticalSolidList"/>
    <dgm:cxn modelId="{70BD5169-C388-47D6-B1D4-BDCE70787D6F}" type="presParOf" srcId="{36721DC4-8C89-4F1A-80F0-D28702BFABF4}" destId="{6DB5D8B2-1FD4-4C82-B954-947E821289A6}" srcOrd="2" destOrd="0" presId="urn:microsoft.com/office/officeart/2018/2/layout/IconVerticalSolidList"/>
    <dgm:cxn modelId="{1EFD6BC3-B948-4663-855D-E92BAEF97304}" type="presParOf" srcId="{36721DC4-8C89-4F1A-80F0-D28702BFABF4}" destId="{B14CEC4F-C697-46A4-8EEF-241C2625B805}" srcOrd="3" destOrd="0" presId="urn:microsoft.com/office/officeart/2018/2/layout/IconVerticalSolidList"/>
    <dgm:cxn modelId="{8FB2F995-E1E5-4511-A40F-8073BC4CBA23}" type="presParOf" srcId="{7291EB35-66EA-47F3-9B8E-FE486B97E5FD}" destId="{AF5D34C6-BD11-45D6-804A-300E865C730F}" srcOrd="1" destOrd="0" presId="urn:microsoft.com/office/officeart/2018/2/layout/IconVerticalSolidList"/>
    <dgm:cxn modelId="{B0CDF8DF-23CF-4EE0-BAAC-FEE3B5B0E766}" type="presParOf" srcId="{7291EB35-66EA-47F3-9B8E-FE486B97E5FD}" destId="{F06D5F0C-A870-497F-BDB0-7DE4C04F14EF}" srcOrd="2" destOrd="0" presId="urn:microsoft.com/office/officeart/2018/2/layout/IconVerticalSolidList"/>
    <dgm:cxn modelId="{2E4250AE-4E5C-4615-BD39-613786F3610C}" type="presParOf" srcId="{F06D5F0C-A870-497F-BDB0-7DE4C04F14EF}" destId="{9F0EA0AD-ED6C-454B-AF34-E8A693BB0A56}" srcOrd="0" destOrd="0" presId="urn:microsoft.com/office/officeart/2018/2/layout/IconVerticalSolidList"/>
    <dgm:cxn modelId="{9FED25E9-235E-4551-B0C5-BF51D3D409AA}" type="presParOf" srcId="{F06D5F0C-A870-497F-BDB0-7DE4C04F14EF}" destId="{C9F6EE1A-D25E-4F86-8C52-F8946E08078C}" srcOrd="1" destOrd="0" presId="urn:microsoft.com/office/officeart/2018/2/layout/IconVerticalSolidList"/>
    <dgm:cxn modelId="{7320E08C-C01A-4F17-ABDA-4EE456B6F24C}" type="presParOf" srcId="{F06D5F0C-A870-497F-BDB0-7DE4C04F14EF}" destId="{B8E649A5-A010-4F06-946C-C4E20EBF02CF}" srcOrd="2" destOrd="0" presId="urn:microsoft.com/office/officeart/2018/2/layout/IconVerticalSolidList"/>
    <dgm:cxn modelId="{3BFDFC52-B9CF-4778-A45E-15F603E9E779}" type="presParOf" srcId="{F06D5F0C-A870-497F-BDB0-7DE4C04F14EF}" destId="{E3E0FD75-C57D-49D3-9C80-0DCBCDB0805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45FF59-FD39-4C6E-AD99-BE8E99A0228C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FF0ABDE-C30A-4AE9-8862-E8A505310B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The same skills that make workers adaptable, also make citizens capable of democratic participation.</a:t>
          </a:r>
          <a:endParaRPr lang="en-US" dirty="0"/>
        </a:p>
      </dgm:t>
    </dgm:pt>
    <dgm:pt modelId="{99DF9DEC-1DDD-40F9-B8A9-2E415005F73F}" type="parTrans" cxnId="{54E67092-8F21-48B7-98E2-D8325B3572F6}">
      <dgm:prSet/>
      <dgm:spPr/>
      <dgm:t>
        <a:bodyPr/>
        <a:lstStyle/>
        <a:p>
          <a:endParaRPr lang="en-US"/>
        </a:p>
      </dgm:t>
    </dgm:pt>
    <dgm:pt modelId="{C5F9DA19-0377-4380-95D4-1102924D93E6}" type="sibTrans" cxnId="{54E67092-8F21-48B7-98E2-D8325B3572F6}">
      <dgm:prSet/>
      <dgm:spPr/>
      <dgm:t>
        <a:bodyPr/>
        <a:lstStyle/>
        <a:p>
          <a:endParaRPr lang="en-US"/>
        </a:p>
      </dgm:t>
    </dgm:pt>
    <dgm:pt modelId="{BC6D828C-C886-4252-B860-D17671A22E9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Educational adaptability strengthens societal (collective) resilience: a society that can reorganize itself in response to crisis.</a:t>
          </a:r>
          <a:endParaRPr lang="en-US" dirty="0"/>
        </a:p>
      </dgm:t>
    </dgm:pt>
    <dgm:pt modelId="{9D019EB3-5195-4A84-97F1-B8DA0AA23628}" type="parTrans" cxnId="{ECF0604E-5BB2-473C-B4BB-4C1BCA289495}">
      <dgm:prSet/>
      <dgm:spPr/>
      <dgm:t>
        <a:bodyPr/>
        <a:lstStyle/>
        <a:p>
          <a:endParaRPr lang="en-US"/>
        </a:p>
      </dgm:t>
    </dgm:pt>
    <dgm:pt modelId="{BAE2D068-5390-4A04-AED5-9D941B8CFE68}" type="sibTrans" cxnId="{ECF0604E-5BB2-473C-B4BB-4C1BCA289495}">
      <dgm:prSet/>
      <dgm:spPr/>
      <dgm:t>
        <a:bodyPr/>
        <a:lstStyle/>
        <a:p>
          <a:endParaRPr lang="en-US"/>
        </a:p>
      </dgm:t>
    </dgm:pt>
    <dgm:pt modelId="{189D708C-7EB5-4189-B346-CBC511F6BCD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aseline="0" dirty="0"/>
            <a:t>Educational adaptability requires from citizens active participation, deliberation, and judgement.</a:t>
          </a:r>
          <a:endParaRPr lang="en-US" dirty="0"/>
        </a:p>
      </dgm:t>
    </dgm:pt>
    <dgm:pt modelId="{8E725059-7609-4F22-B1B2-5B02CE27CB56}" type="parTrans" cxnId="{1E7E25DC-04D0-441C-A1C3-D5754552FF1A}">
      <dgm:prSet/>
      <dgm:spPr/>
      <dgm:t>
        <a:bodyPr/>
        <a:lstStyle/>
        <a:p>
          <a:endParaRPr lang="en-US"/>
        </a:p>
      </dgm:t>
    </dgm:pt>
    <dgm:pt modelId="{47868283-4318-4FBF-91C4-184ECD68FF50}" type="sibTrans" cxnId="{1E7E25DC-04D0-441C-A1C3-D5754552FF1A}">
      <dgm:prSet/>
      <dgm:spPr/>
      <dgm:t>
        <a:bodyPr/>
        <a:lstStyle/>
        <a:p>
          <a:endParaRPr lang="en-US"/>
        </a:p>
      </dgm:t>
    </dgm:pt>
    <dgm:pt modelId="{3BCA32E5-CA73-4E5A-B3F5-FC5A3CD56DA6}" type="pres">
      <dgm:prSet presAssocID="{9F45FF59-FD39-4C6E-AD99-BE8E99A0228C}" presName="vert0" presStyleCnt="0">
        <dgm:presLayoutVars>
          <dgm:dir/>
          <dgm:animOne val="branch"/>
          <dgm:animLvl val="lvl"/>
        </dgm:presLayoutVars>
      </dgm:prSet>
      <dgm:spPr/>
    </dgm:pt>
    <dgm:pt modelId="{84EC2A9A-6AF0-42EF-89E0-85F6159EA9E6}" type="pres">
      <dgm:prSet presAssocID="{CFF0ABDE-C30A-4AE9-8862-E8A505310B5B}" presName="thickLine" presStyleLbl="alignNode1" presStyleIdx="0" presStyleCnt="3"/>
      <dgm:spPr/>
    </dgm:pt>
    <dgm:pt modelId="{AC8071EE-8947-44DE-9372-6B2C64EFC8AC}" type="pres">
      <dgm:prSet presAssocID="{CFF0ABDE-C30A-4AE9-8862-E8A505310B5B}" presName="horz1" presStyleCnt="0"/>
      <dgm:spPr/>
    </dgm:pt>
    <dgm:pt modelId="{DC153AA8-B820-46A3-9F99-CCE26EE56EA8}" type="pres">
      <dgm:prSet presAssocID="{CFF0ABDE-C30A-4AE9-8862-E8A505310B5B}" presName="tx1" presStyleLbl="revTx" presStyleIdx="0" presStyleCnt="3"/>
      <dgm:spPr/>
    </dgm:pt>
    <dgm:pt modelId="{0D141113-2F03-4FDA-910F-76AA0286534C}" type="pres">
      <dgm:prSet presAssocID="{CFF0ABDE-C30A-4AE9-8862-E8A505310B5B}" presName="vert1" presStyleCnt="0"/>
      <dgm:spPr/>
    </dgm:pt>
    <dgm:pt modelId="{153DD858-957E-4A1B-8C29-279354D36522}" type="pres">
      <dgm:prSet presAssocID="{BC6D828C-C886-4252-B860-D17671A22E91}" presName="thickLine" presStyleLbl="alignNode1" presStyleIdx="1" presStyleCnt="3"/>
      <dgm:spPr/>
    </dgm:pt>
    <dgm:pt modelId="{30DB0774-779E-44CC-A495-6414FE116400}" type="pres">
      <dgm:prSet presAssocID="{BC6D828C-C886-4252-B860-D17671A22E91}" presName="horz1" presStyleCnt="0"/>
      <dgm:spPr/>
    </dgm:pt>
    <dgm:pt modelId="{E32B2C9A-DD29-4933-B10D-0152B75CA5D5}" type="pres">
      <dgm:prSet presAssocID="{BC6D828C-C886-4252-B860-D17671A22E91}" presName="tx1" presStyleLbl="revTx" presStyleIdx="1" presStyleCnt="3"/>
      <dgm:spPr/>
    </dgm:pt>
    <dgm:pt modelId="{BCE60D64-78B6-4030-A432-AC46F2B4F0E9}" type="pres">
      <dgm:prSet presAssocID="{BC6D828C-C886-4252-B860-D17671A22E91}" presName="vert1" presStyleCnt="0"/>
      <dgm:spPr/>
    </dgm:pt>
    <dgm:pt modelId="{64786FDE-1713-41C6-9358-F4792989D29D}" type="pres">
      <dgm:prSet presAssocID="{189D708C-7EB5-4189-B346-CBC511F6BCDD}" presName="thickLine" presStyleLbl="alignNode1" presStyleIdx="2" presStyleCnt="3"/>
      <dgm:spPr/>
    </dgm:pt>
    <dgm:pt modelId="{3154F672-4DCE-408A-8398-02A042148318}" type="pres">
      <dgm:prSet presAssocID="{189D708C-7EB5-4189-B346-CBC511F6BCDD}" presName="horz1" presStyleCnt="0"/>
      <dgm:spPr/>
    </dgm:pt>
    <dgm:pt modelId="{B027A39D-A955-48D4-889B-2DAF1D1FDC49}" type="pres">
      <dgm:prSet presAssocID="{189D708C-7EB5-4189-B346-CBC511F6BCDD}" presName="tx1" presStyleLbl="revTx" presStyleIdx="2" presStyleCnt="3"/>
      <dgm:spPr/>
    </dgm:pt>
    <dgm:pt modelId="{29625842-7EA5-471D-B3A2-75DD9635E69F}" type="pres">
      <dgm:prSet presAssocID="{189D708C-7EB5-4189-B346-CBC511F6BCDD}" presName="vert1" presStyleCnt="0"/>
      <dgm:spPr/>
    </dgm:pt>
  </dgm:ptLst>
  <dgm:cxnLst>
    <dgm:cxn modelId="{F0B26615-1534-468B-B773-94E7B91712EC}" type="presOf" srcId="{BC6D828C-C886-4252-B860-D17671A22E91}" destId="{E32B2C9A-DD29-4933-B10D-0152B75CA5D5}" srcOrd="0" destOrd="0" presId="urn:microsoft.com/office/officeart/2008/layout/LinedList"/>
    <dgm:cxn modelId="{843AF331-B196-4F7A-A263-73CE080EF4A8}" type="presOf" srcId="{189D708C-7EB5-4189-B346-CBC511F6BCDD}" destId="{B027A39D-A955-48D4-889B-2DAF1D1FDC49}" srcOrd="0" destOrd="0" presId="urn:microsoft.com/office/officeart/2008/layout/LinedList"/>
    <dgm:cxn modelId="{ECF0604E-5BB2-473C-B4BB-4C1BCA289495}" srcId="{9F45FF59-FD39-4C6E-AD99-BE8E99A0228C}" destId="{BC6D828C-C886-4252-B860-D17671A22E91}" srcOrd="1" destOrd="0" parTransId="{9D019EB3-5195-4A84-97F1-B8DA0AA23628}" sibTransId="{BAE2D068-5390-4A04-AED5-9D941B8CFE68}"/>
    <dgm:cxn modelId="{2936EE53-4946-4492-A8BF-F8D2126786BB}" type="presOf" srcId="{9F45FF59-FD39-4C6E-AD99-BE8E99A0228C}" destId="{3BCA32E5-CA73-4E5A-B3F5-FC5A3CD56DA6}" srcOrd="0" destOrd="0" presId="urn:microsoft.com/office/officeart/2008/layout/LinedList"/>
    <dgm:cxn modelId="{77C88D7E-AB4E-4B69-928C-84F6BE3DDACF}" type="presOf" srcId="{CFF0ABDE-C30A-4AE9-8862-E8A505310B5B}" destId="{DC153AA8-B820-46A3-9F99-CCE26EE56EA8}" srcOrd="0" destOrd="0" presId="urn:microsoft.com/office/officeart/2008/layout/LinedList"/>
    <dgm:cxn modelId="{54E67092-8F21-48B7-98E2-D8325B3572F6}" srcId="{9F45FF59-FD39-4C6E-AD99-BE8E99A0228C}" destId="{CFF0ABDE-C30A-4AE9-8862-E8A505310B5B}" srcOrd="0" destOrd="0" parTransId="{99DF9DEC-1DDD-40F9-B8A9-2E415005F73F}" sibTransId="{C5F9DA19-0377-4380-95D4-1102924D93E6}"/>
    <dgm:cxn modelId="{1E7E25DC-04D0-441C-A1C3-D5754552FF1A}" srcId="{9F45FF59-FD39-4C6E-AD99-BE8E99A0228C}" destId="{189D708C-7EB5-4189-B346-CBC511F6BCDD}" srcOrd="2" destOrd="0" parTransId="{8E725059-7609-4F22-B1B2-5B02CE27CB56}" sibTransId="{47868283-4318-4FBF-91C4-184ECD68FF50}"/>
    <dgm:cxn modelId="{F05C9455-AA29-47EF-A10D-29871A90FB35}" type="presParOf" srcId="{3BCA32E5-CA73-4E5A-B3F5-FC5A3CD56DA6}" destId="{84EC2A9A-6AF0-42EF-89E0-85F6159EA9E6}" srcOrd="0" destOrd="0" presId="urn:microsoft.com/office/officeart/2008/layout/LinedList"/>
    <dgm:cxn modelId="{36030A18-9E0A-4B31-9099-BE446CF6C016}" type="presParOf" srcId="{3BCA32E5-CA73-4E5A-B3F5-FC5A3CD56DA6}" destId="{AC8071EE-8947-44DE-9372-6B2C64EFC8AC}" srcOrd="1" destOrd="0" presId="urn:microsoft.com/office/officeart/2008/layout/LinedList"/>
    <dgm:cxn modelId="{2CBC10FD-5252-49DD-84F3-F97E2690A5DE}" type="presParOf" srcId="{AC8071EE-8947-44DE-9372-6B2C64EFC8AC}" destId="{DC153AA8-B820-46A3-9F99-CCE26EE56EA8}" srcOrd="0" destOrd="0" presId="urn:microsoft.com/office/officeart/2008/layout/LinedList"/>
    <dgm:cxn modelId="{1A7E1BD1-A192-4733-B4B7-37E117F17892}" type="presParOf" srcId="{AC8071EE-8947-44DE-9372-6B2C64EFC8AC}" destId="{0D141113-2F03-4FDA-910F-76AA0286534C}" srcOrd="1" destOrd="0" presId="urn:microsoft.com/office/officeart/2008/layout/LinedList"/>
    <dgm:cxn modelId="{DA4B5688-093C-45CB-968D-0ADB170E2200}" type="presParOf" srcId="{3BCA32E5-CA73-4E5A-B3F5-FC5A3CD56DA6}" destId="{153DD858-957E-4A1B-8C29-279354D36522}" srcOrd="2" destOrd="0" presId="urn:microsoft.com/office/officeart/2008/layout/LinedList"/>
    <dgm:cxn modelId="{1192F397-DCE4-4B3E-8E7F-F006EE1121F1}" type="presParOf" srcId="{3BCA32E5-CA73-4E5A-B3F5-FC5A3CD56DA6}" destId="{30DB0774-779E-44CC-A495-6414FE116400}" srcOrd="3" destOrd="0" presId="urn:microsoft.com/office/officeart/2008/layout/LinedList"/>
    <dgm:cxn modelId="{0A3BA0B4-897D-443A-ACE9-180B629AB26F}" type="presParOf" srcId="{30DB0774-779E-44CC-A495-6414FE116400}" destId="{E32B2C9A-DD29-4933-B10D-0152B75CA5D5}" srcOrd="0" destOrd="0" presId="urn:microsoft.com/office/officeart/2008/layout/LinedList"/>
    <dgm:cxn modelId="{356BBD8A-4601-4D5E-A9FD-B715C866B8FB}" type="presParOf" srcId="{30DB0774-779E-44CC-A495-6414FE116400}" destId="{BCE60D64-78B6-4030-A432-AC46F2B4F0E9}" srcOrd="1" destOrd="0" presId="urn:microsoft.com/office/officeart/2008/layout/LinedList"/>
    <dgm:cxn modelId="{F606F58D-A76D-49DE-BC55-CD5E5BD8AA5E}" type="presParOf" srcId="{3BCA32E5-CA73-4E5A-B3F5-FC5A3CD56DA6}" destId="{64786FDE-1713-41C6-9358-F4792989D29D}" srcOrd="4" destOrd="0" presId="urn:microsoft.com/office/officeart/2008/layout/LinedList"/>
    <dgm:cxn modelId="{72FE9019-85D6-446F-9BBD-A7CBF6A2ECA7}" type="presParOf" srcId="{3BCA32E5-CA73-4E5A-B3F5-FC5A3CD56DA6}" destId="{3154F672-4DCE-408A-8398-02A042148318}" srcOrd="5" destOrd="0" presId="urn:microsoft.com/office/officeart/2008/layout/LinedList"/>
    <dgm:cxn modelId="{4FABB5DB-5425-4F68-B801-1C67729F0403}" type="presParOf" srcId="{3154F672-4DCE-408A-8398-02A042148318}" destId="{B027A39D-A955-48D4-889B-2DAF1D1FDC49}" srcOrd="0" destOrd="0" presId="urn:microsoft.com/office/officeart/2008/layout/LinedList"/>
    <dgm:cxn modelId="{B5586057-7E4F-40E8-BE3F-6F38E41C586F}" type="presParOf" srcId="{3154F672-4DCE-408A-8398-02A042148318}" destId="{29625842-7EA5-471D-B3A2-75DD9635E69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C806DD0-9F1B-4142-AF66-11062D21A98B}" type="doc">
      <dgm:prSet loTypeId="urn:microsoft.com/office/officeart/2018/2/layout/Icon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38B6F670-D91C-44B1-ABB6-F58095BFDBB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aseline="0" dirty="0"/>
            <a:t>Education, private and social returns, and economic growth, are closely linked. Foundational learning (in PE) </a:t>
          </a:r>
          <a:r>
            <a:rPr lang="en-US" sz="1600" baseline="0" dirty="0">
              <a:sym typeface="Wingdings" panose="05000000000000000000" pitchFamily="2" charset="2"/>
            </a:rPr>
            <a:t> </a:t>
          </a:r>
          <a:r>
            <a:rPr lang="en-US" sz="1600" baseline="0" dirty="0"/>
            <a:t>social returns + basic skills </a:t>
          </a:r>
          <a:r>
            <a:rPr lang="en-US" sz="1600" baseline="0" dirty="0">
              <a:sym typeface="Wingdings" panose="05000000000000000000" pitchFamily="2" charset="2"/>
            </a:rPr>
            <a:t> growth rate</a:t>
          </a:r>
          <a:r>
            <a:rPr lang="en-US" sz="1600" baseline="0" dirty="0"/>
            <a:t>, particularly in precarious contexts.</a:t>
          </a:r>
          <a:endParaRPr lang="en-US" sz="1600" dirty="0"/>
        </a:p>
      </dgm:t>
    </dgm:pt>
    <dgm:pt modelId="{D572632D-FC7D-4B8E-8911-DC2C9132BA8E}" type="parTrans" cxnId="{89B67928-1849-40D4-BAA3-344CF785532F}">
      <dgm:prSet/>
      <dgm:spPr/>
      <dgm:t>
        <a:bodyPr/>
        <a:lstStyle/>
        <a:p>
          <a:endParaRPr lang="en-US"/>
        </a:p>
      </dgm:t>
    </dgm:pt>
    <dgm:pt modelId="{315113A2-FF58-4569-8056-AFDF5829E89D}" type="sibTrans" cxnId="{89B67928-1849-40D4-BAA3-344CF785532F}">
      <dgm:prSet/>
      <dgm:spPr/>
      <dgm:t>
        <a:bodyPr/>
        <a:lstStyle/>
        <a:p>
          <a:endParaRPr lang="en-US"/>
        </a:p>
      </dgm:t>
    </dgm:pt>
    <dgm:pt modelId="{2FB06B42-43ED-41C0-A252-BAE5DFD390C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aseline="0" dirty="0"/>
            <a:t>Shift in focus to quality education = shift in focus from years in education to what’s learned </a:t>
          </a:r>
          <a:r>
            <a:rPr lang="en-US" sz="1600" baseline="0" dirty="0">
              <a:sym typeface="Wingdings" panose="05000000000000000000" pitchFamily="2" charset="2"/>
            </a:rPr>
            <a:t> </a:t>
          </a:r>
          <a:r>
            <a:rPr lang="en-US" sz="1600" baseline="0" dirty="0"/>
            <a:t>TPD &amp; knowledge transfer &amp; educational curricula.</a:t>
          </a:r>
          <a:endParaRPr lang="en-US" sz="1600" dirty="0"/>
        </a:p>
      </dgm:t>
    </dgm:pt>
    <dgm:pt modelId="{58F56579-8A00-4C70-882F-B3FC7B5F161B}" type="parTrans" cxnId="{64D6DB2F-FE66-434E-8587-F05EEB2A332B}">
      <dgm:prSet/>
      <dgm:spPr/>
      <dgm:t>
        <a:bodyPr/>
        <a:lstStyle/>
        <a:p>
          <a:endParaRPr lang="en-US"/>
        </a:p>
      </dgm:t>
    </dgm:pt>
    <dgm:pt modelId="{8B6DD3C0-1D7A-4C09-AC5C-F47B8C4CD64E}" type="sibTrans" cxnId="{64D6DB2F-FE66-434E-8587-F05EEB2A332B}">
      <dgm:prSet/>
      <dgm:spPr/>
      <dgm:t>
        <a:bodyPr/>
        <a:lstStyle/>
        <a:p>
          <a:endParaRPr lang="en-US"/>
        </a:p>
      </dgm:t>
    </dgm:pt>
    <dgm:pt modelId="{94188129-91A5-4C0C-AC6B-7FFF5C6DB83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aseline="0" dirty="0"/>
            <a:t>The demand for students’ and future workers’ adaptability challenges educational curricula today more than ever before..</a:t>
          </a:r>
          <a:endParaRPr lang="en-US" sz="1600" dirty="0"/>
        </a:p>
      </dgm:t>
    </dgm:pt>
    <dgm:pt modelId="{BAE98D76-0BE6-47B2-91B1-3AF7A45C098B}" type="parTrans" cxnId="{CFA58EB5-8398-47F4-9676-B70808672F9B}">
      <dgm:prSet/>
      <dgm:spPr/>
      <dgm:t>
        <a:bodyPr/>
        <a:lstStyle/>
        <a:p>
          <a:endParaRPr lang="en-US"/>
        </a:p>
      </dgm:t>
    </dgm:pt>
    <dgm:pt modelId="{8266559F-6EC7-457D-BB78-07A688911747}" type="sibTrans" cxnId="{CFA58EB5-8398-47F4-9676-B70808672F9B}">
      <dgm:prSet/>
      <dgm:spPr/>
      <dgm:t>
        <a:bodyPr/>
        <a:lstStyle/>
        <a:p>
          <a:endParaRPr lang="en-US"/>
        </a:p>
      </dgm:t>
    </dgm:pt>
    <dgm:pt modelId="{72267D4C-340A-4628-A7B5-0A09775B4FB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aseline="0" dirty="0"/>
            <a:t>Educated, adaptable inhabitants make societies more resilient to shocks and capable of collective problem‑solving.</a:t>
          </a:r>
          <a:endParaRPr lang="en-US" sz="1600" dirty="0"/>
        </a:p>
      </dgm:t>
    </dgm:pt>
    <dgm:pt modelId="{81283526-0FA1-4A4A-9B9B-C7AAE09B08D1}" type="parTrans" cxnId="{2C15967B-F581-4DAD-9844-AA3AA0611C5B}">
      <dgm:prSet/>
      <dgm:spPr/>
      <dgm:t>
        <a:bodyPr/>
        <a:lstStyle/>
        <a:p>
          <a:endParaRPr lang="en-US"/>
        </a:p>
      </dgm:t>
    </dgm:pt>
    <dgm:pt modelId="{8AEA90A7-9E0B-4976-A2BD-CF691E31ABE0}" type="sibTrans" cxnId="{2C15967B-F581-4DAD-9844-AA3AA0611C5B}">
      <dgm:prSet/>
      <dgm:spPr/>
      <dgm:t>
        <a:bodyPr/>
        <a:lstStyle/>
        <a:p>
          <a:endParaRPr lang="en-US"/>
        </a:p>
      </dgm:t>
    </dgm:pt>
    <dgm:pt modelId="{0898550A-4B26-441A-889B-A1BF0DBBD067}" type="pres">
      <dgm:prSet presAssocID="{CC806DD0-9F1B-4142-AF66-11062D21A98B}" presName="root" presStyleCnt="0">
        <dgm:presLayoutVars>
          <dgm:dir/>
          <dgm:resizeHandles val="exact"/>
        </dgm:presLayoutVars>
      </dgm:prSet>
      <dgm:spPr/>
    </dgm:pt>
    <dgm:pt modelId="{72DE7471-76BD-43C9-A3FB-5B4D442F2203}" type="pres">
      <dgm:prSet presAssocID="{38B6F670-D91C-44B1-ABB6-F58095BFDBB1}" presName="compNode" presStyleCnt="0"/>
      <dgm:spPr/>
    </dgm:pt>
    <dgm:pt modelId="{F876DEAF-8A41-4BD3-BD92-F65FDB5DAB0A}" type="pres">
      <dgm:prSet presAssocID="{38B6F670-D91C-44B1-ABB6-F58095BFDBB1}" presName="iconRect" presStyleLbl="node1" presStyleIdx="0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 outline"/>
        </a:ext>
      </dgm:extLst>
    </dgm:pt>
    <dgm:pt modelId="{89E63154-4129-4BBA-9C95-B62B259CBE3E}" type="pres">
      <dgm:prSet presAssocID="{38B6F670-D91C-44B1-ABB6-F58095BFDBB1}" presName="spaceRect" presStyleCnt="0"/>
      <dgm:spPr/>
    </dgm:pt>
    <dgm:pt modelId="{013A8073-4787-42B8-A77E-5981E5BF82B4}" type="pres">
      <dgm:prSet presAssocID="{38B6F670-D91C-44B1-ABB6-F58095BFDBB1}" presName="textRect" presStyleLbl="revTx" presStyleIdx="0" presStyleCnt="4">
        <dgm:presLayoutVars>
          <dgm:chMax val="1"/>
          <dgm:chPref val="1"/>
        </dgm:presLayoutVars>
      </dgm:prSet>
      <dgm:spPr/>
    </dgm:pt>
    <dgm:pt modelId="{297CDFCF-2335-47D0-AF8F-4A189CC89B01}" type="pres">
      <dgm:prSet presAssocID="{315113A2-FF58-4569-8056-AFDF5829E89D}" presName="sibTrans" presStyleCnt="0"/>
      <dgm:spPr/>
    </dgm:pt>
    <dgm:pt modelId="{EEDA05DE-5BDC-48BF-82CF-F85467F131CD}" type="pres">
      <dgm:prSet presAssocID="{2FB06B42-43ED-41C0-A252-BAE5DFD390C4}" presName="compNode" presStyleCnt="0"/>
      <dgm:spPr/>
    </dgm:pt>
    <dgm:pt modelId="{5C8437EF-9280-4AFE-9113-3B205C383217}" type="pres">
      <dgm:prSet presAssocID="{2FB06B42-43ED-41C0-A252-BAE5DFD390C4}" presName="iconRect" presStyleLbl="node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fessor female outline"/>
        </a:ext>
      </dgm:extLst>
    </dgm:pt>
    <dgm:pt modelId="{DAE70D0C-8F7C-4387-858E-5359E4AD891E}" type="pres">
      <dgm:prSet presAssocID="{2FB06B42-43ED-41C0-A252-BAE5DFD390C4}" presName="spaceRect" presStyleCnt="0"/>
      <dgm:spPr/>
    </dgm:pt>
    <dgm:pt modelId="{ABEDDA7B-5D69-411D-B14B-8BDC8148C565}" type="pres">
      <dgm:prSet presAssocID="{2FB06B42-43ED-41C0-A252-BAE5DFD390C4}" presName="textRect" presStyleLbl="revTx" presStyleIdx="1" presStyleCnt="4">
        <dgm:presLayoutVars>
          <dgm:chMax val="1"/>
          <dgm:chPref val="1"/>
        </dgm:presLayoutVars>
      </dgm:prSet>
      <dgm:spPr/>
    </dgm:pt>
    <dgm:pt modelId="{A8CFD5FC-1A7E-4D4A-ABA1-316FB7CD3451}" type="pres">
      <dgm:prSet presAssocID="{8B6DD3C0-1D7A-4C09-AC5C-F47B8C4CD64E}" presName="sibTrans" presStyleCnt="0"/>
      <dgm:spPr/>
    </dgm:pt>
    <dgm:pt modelId="{DAF75E63-7B81-47D3-BD8B-287CEE90EF84}" type="pres">
      <dgm:prSet presAssocID="{94188129-91A5-4C0C-AC6B-7FFF5C6DB830}" presName="compNode" presStyleCnt="0"/>
      <dgm:spPr/>
    </dgm:pt>
    <dgm:pt modelId="{06D4A6C6-ABDE-40CD-8662-F3DF5014D5DA}" type="pres">
      <dgm:prSet presAssocID="{94188129-91A5-4C0C-AC6B-7FFF5C6DB830}" presName="iconRect" presStyleLbl="nod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llercoaster Down outline"/>
        </a:ext>
      </dgm:extLst>
    </dgm:pt>
    <dgm:pt modelId="{EF4D2096-4BEC-4DC8-A94C-E4F65CFE72AA}" type="pres">
      <dgm:prSet presAssocID="{94188129-91A5-4C0C-AC6B-7FFF5C6DB830}" presName="spaceRect" presStyleCnt="0"/>
      <dgm:spPr/>
    </dgm:pt>
    <dgm:pt modelId="{99A81FEF-292C-4D2E-B001-7417C2F5746F}" type="pres">
      <dgm:prSet presAssocID="{94188129-91A5-4C0C-AC6B-7FFF5C6DB830}" presName="textRect" presStyleLbl="revTx" presStyleIdx="2" presStyleCnt="4">
        <dgm:presLayoutVars>
          <dgm:chMax val="1"/>
          <dgm:chPref val="1"/>
        </dgm:presLayoutVars>
      </dgm:prSet>
      <dgm:spPr/>
    </dgm:pt>
    <dgm:pt modelId="{240D2EC4-2E4E-4AB8-82C6-4404134CD0C2}" type="pres">
      <dgm:prSet presAssocID="{8266559F-6EC7-457D-BB78-07A688911747}" presName="sibTrans" presStyleCnt="0"/>
      <dgm:spPr/>
    </dgm:pt>
    <dgm:pt modelId="{0CE67773-799C-4924-A75C-6AFF5139B1C0}" type="pres">
      <dgm:prSet presAssocID="{72267D4C-340A-4628-A7B5-0A09775B4FB0}" presName="compNode" presStyleCnt="0"/>
      <dgm:spPr/>
    </dgm:pt>
    <dgm:pt modelId="{11CD165E-9381-49C0-AA90-61DA58DB25C9}" type="pres">
      <dgm:prSet presAssocID="{72267D4C-340A-4628-A7B5-0A09775B4FB0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F91E167C-445A-43A5-A66C-1FEA39A0CB2B}" type="pres">
      <dgm:prSet presAssocID="{72267D4C-340A-4628-A7B5-0A09775B4FB0}" presName="spaceRect" presStyleCnt="0"/>
      <dgm:spPr/>
    </dgm:pt>
    <dgm:pt modelId="{FEDEBE4D-3F9C-4719-A0B7-5C312448044E}" type="pres">
      <dgm:prSet presAssocID="{72267D4C-340A-4628-A7B5-0A09775B4FB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5EDEE11-A112-4381-8867-6B72448FD39D}" type="presOf" srcId="{CC806DD0-9F1B-4142-AF66-11062D21A98B}" destId="{0898550A-4B26-441A-889B-A1BF0DBBD067}" srcOrd="0" destOrd="0" presId="urn:microsoft.com/office/officeart/2018/2/layout/IconLabelList"/>
    <dgm:cxn modelId="{89B67928-1849-40D4-BAA3-344CF785532F}" srcId="{CC806DD0-9F1B-4142-AF66-11062D21A98B}" destId="{38B6F670-D91C-44B1-ABB6-F58095BFDBB1}" srcOrd="0" destOrd="0" parTransId="{D572632D-FC7D-4B8E-8911-DC2C9132BA8E}" sibTransId="{315113A2-FF58-4569-8056-AFDF5829E89D}"/>
    <dgm:cxn modelId="{64D6DB2F-FE66-434E-8587-F05EEB2A332B}" srcId="{CC806DD0-9F1B-4142-AF66-11062D21A98B}" destId="{2FB06B42-43ED-41C0-A252-BAE5DFD390C4}" srcOrd="1" destOrd="0" parTransId="{58F56579-8A00-4C70-882F-B3FC7B5F161B}" sibTransId="{8B6DD3C0-1D7A-4C09-AC5C-F47B8C4CD64E}"/>
    <dgm:cxn modelId="{9DCEC165-4F47-4C5C-87C6-DB4DD147967F}" type="presOf" srcId="{94188129-91A5-4C0C-AC6B-7FFF5C6DB830}" destId="{99A81FEF-292C-4D2E-B001-7417C2F5746F}" srcOrd="0" destOrd="0" presId="urn:microsoft.com/office/officeart/2018/2/layout/IconLabelList"/>
    <dgm:cxn modelId="{9A9CFA77-D56E-49F9-96CA-66EA3070F91E}" type="presOf" srcId="{2FB06B42-43ED-41C0-A252-BAE5DFD390C4}" destId="{ABEDDA7B-5D69-411D-B14B-8BDC8148C565}" srcOrd="0" destOrd="0" presId="urn:microsoft.com/office/officeart/2018/2/layout/IconLabelList"/>
    <dgm:cxn modelId="{2C15967B-F581-4DAD-9844-AA3AA0611C5B}" srcId="{CC806DD0-9F1B-4142-AF66-11062D21A98B}" destId="{72267D4C-340A-4628-A7B5-0A09775B4FB0}" srcOrd="3" destOrd="0" parTransId="{81283526-0FA1-4A4A-9B9B-C7AAE09B08D1}" sibTransId="{8AEA90A7-9E0B-4976-A2BD-CF691E31ABE0}"/>
    <dgm:cxn modelId="{CFA58EB5-8398-47F4-9676-B70808672F9B}" srcId="{CC806DD0-9F1B-4142-AF66-11062D21A98B}" destId="{94188129-91A5-4C0C-AC6B-7FFF5C6DB830}" srcOrd="2" destOrd="0" parTransId="{BAE98D76-0BE6-47B2-91B1-3AF7A45C098B}" sibTransId="{8266559F-6EC7-457D-BB78-07A688911747}"/>
    <dgm:cxn modelId="{5CD561C6-AF11-42E4-BDC6-7D9A96AA570D}" type="presOf" srcId="{38B6F670-D91C-44B1-ABB6-F58095BFDBB1}" destId="{013A8073-4787-42B8-A77E-5981E5BF82B4}" srcOrd="0" destOrd="0" presId="urn:microsoft.com/office/officeart/2018/2/layout/IconLabelList"/>
    <dgm:cxn modelId="{A2F695DA-A278-44C0-8916-B70D6F574D57}" type="presOf" srcId="{72267D4C-340A-4628-A7B5-0A09775B4FB0}" destId="{FEDEBE4D-3F9C-4719-A0B7-5C312448044E}" srcOrd="0" destOrd="0" presId="urn:microsoft.com/office/officeart/2018/2/layout/IconLabelList"/>
    <dgm:cxn modelId="{768A309A-08DE-47D9-A16B-51B1BA8BD551}" type="presParOf" srcId="{0898550A-4B26-441A-889B-A1BF0DBBD067}" destId="{72DE7471-76BD-43C9-A3FB-5B4D442F2203}" srcOrd="0" destOrd="0" presId="urn:microsoft.com/office/officeart/2018/2/layout/IconLabelList"/>
    <dgm:cxn modelId="{A8B7089A-C110-46B0-B75C-936A4A671998}" type="presParOf" srcId="{72DE7471-76BD-43C9-A3FB-5B4D442F2203}" destId="{F876DEAF-8A41-4BD3-BD92-F65FDB5DAB0A}" srcOrd="0" destOrd="0" presId="urn:microsoft.com/office/officeart/2018/2/layout/IconLabelList"/>
    <dgm:cxn modelId="{09B74015-B651-4132-8E95-DE5C47C0B2C4}" type="presParOf" srcId="{72DE7471-76BD-43C9-A3FB-5B4D442F2203}" destId="{89E63154-4129-4BBA-9C95-B62B259CBE3E}" srcOrd="1" destOrd="0" presId="urn:microsoft.com/office/officeart/2018/2/layout/IconLabelList"/>
    <dgm:cxn modelId="{1E4E0A0F-81C3-47B3-B378-59890B2B3A4F}" type="presParOf" srcId="{72DE7471-76BD-43C9-A3FB-5B4D442F2203}" destId="{013A8073-4787-42B8-A77E-5981E5BF82B4}" srcOrd="2" destOrd="0" presId="urn:microsoft.com/office/officeart/2018/2/layout/IconLabelList"/>
    <dgm:cxn modelId="{B48EB58F-A371-400F-93C6-AC25A15B8B3C}" type="presParOf" srcId="{0898550A-4B26-441A-889B-A1BF0DBBD067}" destId="{297CDFCF-2335-47D0-AF8F-4A189CC89B01}" srcOrd="1" destOrd="0" presId="urn:microsoft.com/office/officeart/2018/2/layout/IconLabelList"/>
    <dgm:cxn modelId="{DFF63A5E-46B5-4045-B76B-A2996EC9D4FD}" type="presParOf" srcId="{0898550A-4B26-441A-889B-A1BF0DBBD067}" destId="{EEDA05DE-5BDC-48BF-82CF-F85467F131CD}" srcOrd="2" destOrd="0" presId="urn:microsoft.com/office/officeart/2018/2/layout/IconLabelList"/>
    <dgm:cxn modelId="{2BA511CF-6BF5-4F3B-BCB3-A9D2A90117FD}" type="presParOf" srcId="{EEDA05DE-5BDC-48BF-82CF-F85467F131CD}" destId="{5C8437EF-9280-4AFE-9113-3B205C383217}" srcOrd="0" destOrd="0" presId="urn:microsoft.com/office/officeart/2018/2/layout/IconLabelList"/>
    <dgm:cxn modelId="{6BADC205-1F00-43E0-89D9-95F4F76AA899}" type="presParOf" srcId="{EEDA05DE-5BDC-48BF-82CF-F85467F131CD}" destId="{DAE70D0C-8F7C-4387-858E-5359E4AD891E}" srcOrd="1" destOrd="0" presId="urn:microsoft.com/office/officeart/2018/2/layout/IconLabelList"/>
    <dgm:cxn modelId="{04382940-9B4E-4F93-B7C4-1DC0BCEB0EF8}" type="presParOf" srcId="{EEDA05DE-5BDC-48BF-82CF-F85467F131CD}" destId="{ABEDDA7B-5D69-411D-B14B-8BDC8148C565}" srcOrd="2" destOrd="0" presId="urn:microsoft.com/office/officeart/2018/2/layout/IconLabelList"/>
    <dgm:cxn modelId="{7B9738A6-AF23-408E-80AC-EE6823277612}" type="presParOf" srcId="{0898550A-4B26-441A-889B-A1BF0DBBD067}" destId="{A8CFD5FC-1A7E-4D4A-ABA1-316FB7CD3451}" srcOrd="3" destOrd="0" presId="urn:microsoft.com/office/officeart/2018/2/layout/IconLabelList"/>
    <dgm:cxn modelId="{7EB2FC3C-3802-4C20-B90A-49B9BAADE684}" type="presParOf" srcId="{0898550A-4B26-441A-889B-A1BF0DBBD067}" destId="{DAF75E63-7B81-47D3-BD8B-287CEE90EF84}" srcOrd="4" destOrd="0" presId="urn:microsoft.com/office/officeart/2018/2/layout/IconLabelList"/>
    <dgm:cxn modelId="{D0B7F7C0-89EA-412A-A9D4-AC4892A82333}" type="presParOf" srcId="{DAF75E63-7B81-47D3-BD8B-287CEE90EF84}" destId="{06D4A6C6-ABDE-40CD-8662-F3DF5014D5DA}" srcOrd="0" destOrd="0" presId="urn:microsoft.com/office/officeart/2018/2/layout/IconLabelList"/>
    <dgm:cxn modelId="{6E2CBECD-CA86-4B24-86AB-8FB50AE107B9}" type="presParOf" srcId="{DAF75E63-7B81-47D3-BD8B-287CEE90EF84}" destId="{EF4D2096-4BEC-4DC8-A94C-E4F65CFE72AA}" srcOrd="1" destOrd="0" presId="urn:microsoft.com/office/officeart/2018/2/layout/IconLabelList"/>
    <dgm:cxn modelId="{9FF61567-A479-4A4F-9B92-58C2C097F38E}" type="presParOf" srcId="{DAF75E63-7B81-47D3-BD8B-287CEE90EF84}" destId="{99A81FEF-292C-4D2E-B001-7417C2F5746F}" srcOrd="2" destOrd="0" presId="urn:microsoft.com/office/officeart/2018/2/layout/IconLabelList"/>
    <dgm:cxn modelId="{B96FF385-E4AB-4E75-B619-65CB24FB8EA8}" type="presParOf" srcId="{0898550A-4B26-441A-889B-A1BF0DBBD067}" destId="{240D2EC4-2E4E-4AB8-82C6-4404134CD0C2}" srcOrd="5" destOrd="0" presId="urn:microsoft.com/office/officeart/2018/2/layout/IconLabelList"/>
    <dgm:cxn modelId="{1463B7CD-CF1C-4402-AB5D-8F9C8DB507AE}" type="presParOf" srcId="{0898550A-4B26-441A-889B-A1BF0DBBD067}" destId="{0CE67773-799C-4924-A75C-6AFF5139B1C0}" srcOrd="6" destOrd="0" presId="urn:microsoft.com/office/officeart/2018/2/layout/IconLabelList"/>
    <dgm:cxn modelId="{EC4A2DD8-7A4D-412A-81E6-B28E9B151E9C}" type="presParOf" srcId="{0CE67773-799C-4924-A75C-6AFF5139B1C0}" destId="{11CD165E-9381-49C0-AA90-61DA58DB25C9}" srcOrd="0" destOrd="0" presId="urn:microsoft.com/office/officeart/2018/2/layout/IconLabelList"/>
    <dgm:cxn modelId="{7E155AF6-330F-4F36-8589-E2F85C833AD4}" type="presParOf" srcId="{0CE67773-799C-4924-A75C-6AFF5139B1C0}" destId="{F91E167C-445A-43A5-A66C-1FEA39A0CB2B}" srcOrd="1" destOrd="0" presId="urn:microsoft.com/office/officeart/2018/2/layout/IconLabelList"/>
    <dgm:cxn modelId="{3053375A-7998-4AE4-8866-511C2290583E}" type="presParOf" srcId="{0CE67773-799C-4924-A75C-6AFF5139B1C0}" destId="{FEDEBE4D-3F9C-4719-A0B7-5C312448044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C5FF07-82BF-420A-BE9C-5CA6B1876ED0}">
      <dsp:nvSpPr>
        <dsp:cNvPr id="0" name=""/>
        <dsp:cNvSpPr/>
      </dsp:nvSpPr>
      <dsp:spPr>
        <a:xfrm>
          <a:off x="0" y="585619"/>
          <a:ext cx="78867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0A2803-24C1-42FD-86A8-9985FD525DC4}">
      <dsp:nvSpPr>
        <dsp:cNvPr id="0" name=""/>
        <dsp:cNvSpPr/>
      </dsp:nvSpPr>
      <dsp:spPr>
        <a:xfrm>
          <a:off x="458343" y="305454"/>
          <a:ext cx="5520690" cy="10627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 dirty="0"/>
            <a:t>Human </a:t>
          </a:r>
          <a:r>
            <a:rPr lang="nl-BE" sz="2000" kern="1200" dirty="0" err="1"/>
            <a:t>capital</a:t>
          </a:r>
          <a:r>
            <a:rPr lang="nl-BE" sz="2000" kern="1200" dirty="0"/>
            <a:t> development</a:t>
          </a:r>
        </a:p>
      </dsp:txBody>
      <dsp:txXfrm>
        <a:off x="510221" y="357332"/>
        <a:ext cx="5416934" cy="958964"/>
      </dsp:txXfrm>
    </dsp:sp>
    <dsp:sp modelId="{704D21F7-4A66-48DE-B57F-8E21080ECC3C}">
      <dsp:nvSpPr>
        <dsp:cNvPr id="0" name=""/>
        <dsp:cNvSpPr/>
      </dsp:nvSpPr>
      <dsp:spPr>
        <a:xfrm>
          <a:off x="0" y="2218579"/>
          <a:ext cx="78867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FA5EEA-DF0D-471B-80E9-D4B1732EC70A}">
      <dsp:nvSpPr>
        <dsp:cNvPr id="0" name=""/>
        <dsp:cNvSpPr/>
      </dsp:nvSpPr>
      <dsp:spPr>
        <a:xfrm>
          <a:off x="458343" y="1938414"/>
          <a:ext cx="5520690" cy="1062720"/>
        </a:xfrm>
        <a:prstGeom prst="round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Adaptability to rapidly changing contexts</a:t>
          </a:r>
          <a:endParaRPr lang="nl-BE" sz="2000" kern="1200" dirty="0"/>
        </a:p>
      </dsp:txBody>
      <dsp:txXfrm>
        <a:off x="510221" y="1990292"/>
        <a:ext cx="5416934" cy="958964"/>
      </dsp:txXfrm>
    </dsp:sp>
    <dsp:sp modelId="{D74D3868-509F-442F-AD06-F040E419C992}">
      <dsp:nvSpPr>
        <dsp:cNvPr id="0" name=""/>
        <dsp:cNvSpPr/>
      </dsp:nvSpPr>
      <dsp:spPr>
        <a:xfrm>
          <a:off x="0" y="3851539"/>
          <a:ext cx="78867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F8364-C67F-4C74-B364-F94D7E27763A}">
      <dsp:nvSpPr>
        <dsp:cNvPr id="0" name=""/>
        <dsp:cNvSpPr/>
      </dsp:nvSpPr>
      <dsp:spPr>
        <a:xfrm>
          <a:off x="458343" y="3571374"/>
          <a:ext cx="5520690" cy="1062720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Active participation in society as a democratic citizen</a:t>
          </a:r>
          <a:endParaRPr lang="nl-BE" sz="2000" kern="1200" dirty="0"/>
        </a:p>
      </dsp:txBody>
      <dsp:txXfrm>
        <a:off x="510221" y="3623252"/>
        <a:ext cx="5416934" cy="9589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209855-C32E-48FF-A278-4C7098549987}">
      <dsp:nvSpPr>
        <dsp:cNvPr id="0" name=""/>
        <dsp:cNvSpPr/>
      </dsp:nvSpPr>
      <dsp:spPr>
        <a:xfrm>
          <a:off x="0" y="8437"/>
          <a:ext cx="7886700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900" i="1" kern="1200" dirty="0"/>
            <a:t>(Financial) </a:t>
          </a:r>
          <a:r>
            <a:rPr lang="nl-BE" sz="3900" i="1" kern="1200" dirty="0" err="1"/>
            <a:t>Capital</a:t>
          </a:r>
          <a:endParaRPr lang="nl-BE" sz="3900" i="1" kern="1200" dirty="0"/>
        </a:p>
      </dsp:txBody>
      <dsp:txXfrm>
        <a:off x="45663" y="54100"/>
        <a:ext cx="7795374" cy="844089"/>
      </dsp:txXfrm>
    </dsp:sp>
    <dsp:sp modelId="{FE2D1509-3E28-4576-A02F-0F4C696DC728}">
      <dsp:nvSpPr>
        <dsp:cNvPr id="0" name=""/>
        <dsp:cNvSpPr/>
      </dsp:nvSpPr>
      <dsp:spPr>
        <a:xfrm>
          <a:off x="0" y="943852"/>
          <a:ext cx="78867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3000" b="0" i="1" kern="1200" dirty="0"/>
            <a:t>Building, </a:t>
          </a:r>
          <a:r>
            <a:rPr lang="nl-BE" sz="3000" b="0" i="1" kern="1200" dirty="0" err="1"/>
            <a:t>machinery</a:t>
          </a:r>
          <a:r>
            <a:rPr lang="nl-BE" sz="3000" b="0" i="1" kern="1200" dirty="0"/>
            <a:t>, </a:t>
          </a:r>
          <a:r>
            <a:rPr lang="nl-BE" sz="3000" i="1" kern="1200" dirty="0"/>
            <a:t>computers,…</a:t>
          </a:r>
        </a:p>
      </dsp:txBody>
      <dsp:txXfrm>
        <a:off x="0" y="943852"/>
        <a:ext cx="7886700" cy="645840"/>
      </dsp:txXfrm>
    </dsp:sp>
    <dsp:sp modelId="{2DDA5029-5CEF-4186-A781-73062D76A83A}">
      <dsp:nvSpPr>
        <dsp:cNvPr id="0" name=""/>
        <dsp:cNvSpPr/>
      </dsp:nvSpPr>
      <dsp:spPr>
        <a:xfrm>
          <a:off x="0" y="1589692"/>
          <a:ext cx="7886700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900" i="1" kern="1200" dirty="0"/>
            <a:t>+ Human </a:t>
          </a:r>
          <a:r>
            <a:rPr lang="nl-BE" sz="3900" i="1" kern="1200" dirty="0" err="1"/>
            <a:t>Capital</a:t>
          </a:r>
          <a:endParaRPr lang="nl-BE" sz="3900" i="1" kern="1200" dirty="0"/>
        </a:p>
      </dsp:txBody>
      <dsp:txXfrm>
        <a:off x="45663" y="1635355"/>
        <a:ext cx="7795374" cy="844089"/>
      </dsp:txXfrm>
    </dsp:sp>
    <dsp:sp modelId="{C188F72E-3551-4E3F-A1C8-D08F90D37E5B}">
      <dsp:nvSpPr>
        <dsp:cNvPr id="0" name=""/>
        <dsp:cNvSpPr/>
      </dsp:nvSpPr>
      <dsp:spPr>
        <a:xfrm>
          <a:off x="0" y="2525107"/>
          <a:ext cx="78867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BE" sz="3000" i="1" kern="1200" dirty="0"/>
            <a:t>People</a:t>
          </a:r>
        </a:p>
      </dsp:txBody>
      <dsp:txXfrm>
        <a:off x="0" y="2525107"/>
        <a:ext cx="7886700" cy="645840"/>
      </dsp:txXfrm>
    </dsp:sp>
    <dsp:sp modelId="{856ACABC-691F-4C83-AF21-C58C32B43838}">
      <dsp:nvSpPr>
        <dsp:cNvPr id="0" name=""/>
        <dsp:cNvSpPr/>
      </dsp:nvSpPr>
      <dsp:spPr>
        <a:xfrm>
          <a:off x="0" y="3170947"/>
          <a:ext cx="7886700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900" i="1" kern="1200" dirty="0"/>
            <a:t>= </a:t>
          </a:r>
          <a:r>
            <a:rPr lang="nl-BE" sz="3900" i="1" kern="1200" dirty="0" err="1"/>
            <a:t>Production</a:t>
          </a:r>
          <a:r>
            <a:rPr lang="nl-BE" sz="3900" i="1" kern="1200" dirty="0"/>
            <a:t> of </a:t>
          </a:r>
          <a:r>
            <a:rPr lang="nl-BE" sz="3900" i="1" kern="1200" dirty="0" err="1"/>
            <a:t>goods</a:t>
          </a:r>
          <a:r>
            <a:rPr lang="nl-BE" sz="3900" i="1" kern="1200" dirty="0"/>
            <a:t> </a:t>
          </a:r>
          <a:r>
            <a:rPr lang="nl-BE" sz="3900" i="1" kern="1200" dirty="0" err="1"/>
            <a:t>and</a:t>
          </a:r>
          <a:r>
            <a:rPr lang="nl-BE" sz="3900" i="1" kern="1200" dirty="0"/>
            <a:t> Services</a:t>
          </a:r>
        </a:p>
      </dsp:txBody>
      <dsp:txXfrm>
        <a:off x="45663" y="3216610"/>
        <a:ext cx="7795374" cy="8440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620FE-1329-436E-B104-B26CC7223F59}">
      <dsp:nvSpPr>
        <dsp:cNvPr id="0" name=""/>
        <dsp:cNvSpPr/>
      </dsp:nvSpPr>
      <dsp:spPr>
        <a:xfrm>
          <a:off x="0" y="514349"/>
          <a:ext cx="7886700" cy="138874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9FEDF-52B8-48B6-B8DB-AC93EBC9309C}">
      <dsp:nvSpPr>
        <dsp:cNvPr id="0" name=""/>
        <dsp:cNvSpPr/>
      </dsp:nvSpPr>
      <dsp:spPr>
        <a:xfrm>
          <a:off x="420095" y="826817"/>
          <a:ext cx="763809" cy="7638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CEC4F-C697-46A4-8EEF-241C2625B805}">
      <dsp:nvSpPr>
        <dsp:cNvPr id="0" name=""/>
        <dsp:cNvSpPr/>
      </dsp:nvSpPr>
      <dsp:spPr>
        <a:xfrm>
          <a:off x="1604000" y="514349"/>
          <a:ext cx="6282699" cy="1388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976" tIns="146976" rIns="146976" bIns="14697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Professor Levin (Teachers College, Colombia University) uses the term educational adaptability to describe the capacity of </a:t>
          </a:r>
          <a:r>
            <a:rPr lang="en-US" sz="1400" b="1" kern="1200" dirty="0"/>
            <a:t>education systems </a:t>
          </a:r>
          <a:r>
            <a:rPr lang="en-US" sz="1400" kern="1200" dirty="0"/>
            <a:t>to prepare learners for a future that cannot be predicted with any precision. </a:t>
          </a:r>
        </a:p>
      </dsp:txBody>
      <dsp:txXfrm>
        <a:off x="1604000" y="514349"/>
        <a:ext cx="6282699" cy="1388745"/>
      </dsp:txXfrm>
    </dsp:sp>
    <dsp:sp modelId="{9F0EA0AD-ED6C-454B-AF34-E8A693BB0A56}">
      <dsp:nvSpPr>
        <dsp:cNvPr id="0" name=""/>
        <dsp:cNvSpPr/>
      </dsp:nvSpPr>
      <dsp:spPr>
        <a:xfrm>
          <a:off x="0" y="2211704"/>
          <a:ext cx="7886700" cy="138874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F6EE1A-D25E-4F86-8C52-F8946E08078C}">
      <dsp:nvSpPr>
        <dsp:cNvPr id="0" name=""/>
        <dsp:cNvSpPr/>
      </dsp:nvSpPr>
      <dsp:spPr>
        <a:xfrm>
          <a:off x="420095" y="2524172"/>
          <a:ext cx="763809" cy="76380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E0FD75-C57D-49D3-9C80-0DCBCDB0805C}">
      <dsp:nvSpPr>
        <dsp:cNvPr id="0" name=""/>
        <dsp:cNvSpPr/>
      </dsp:nvSpPr>
      <dsp:spPr>
        <a:xfrm>
          <a:off x="1604000" y="2211704"/>
          <a:ext cx="6282699" cy="13887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976" tIns="146976" rIns="146976" bIns="146976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Rather than training pupils for specific jobs or technologies that may or may not exist in decades to come, he argues that schools should cultivate broad, </a:t>
          </a:r>
          <a:r>
            <a:rPr lang="en-US" sz="1400" b="1" kern="1200" dirty="0"/>
            <a:t>transferable abilities </a:t>
          </a:r>
          <a:r>
            <a:rPr lang="en-US" sz="1400" kern="1200" dirty="0"/>
            <a:t>- both </a:t>
          </a:r>
          <a:r>
            <a:rPr lang="en-US" sz="1400" b="1" kern="1200" dirty="0"/>
            <a:t>cognitive and interpersonal/intrapersonal non-cognitive skills</a:t>
          </a:r>
          <a:r>
            <a:rPr lang="en-US" sz="1400" kern="1200" dirty="0"/>
            <a:t> - that enable individuals to adjust to new circumstances, learn new skills, and respond effectively to change.</a:t>
          </a:r>
        </a:p>
      </dsp:txBody>
      <dsp:txXfrm>
        <a:off x="1604000" y="2211704"/>
        <a:ext cx="6282699" cy="13887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C2A9A-6AF0-42EF-89E0-85F6159EA9E6}">
      <dsp:nvSpPr>
        <dsp:cNvPr id="0" name=""/>
        <dsp:cNvSpPr/>
      </dsp:nvSpPr>
      <dsp:spPr>
        <a:xfrm>
          <a:off x="0" y="2379"/>
          <a:ext cx="46291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153AA8-B820-46A3-9F99-CCE26EE56EA8}">
      <dsp:nvSpPr>
        <dsp:cNvPr id="0" name=""/>
        <dsp:cNvSpPr/>
      </dsp:nvSpPr>
      <dsp:spPr>
        <a:xfrm>
          <a:off x="0" y="2379"/>
          <a:ext cx="4629150" cy="1622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baseline="0" dirty="0"/>
            <a:t>The same skills that make workers adaptable, also make citizens capable of democratic participation.</a:t>
          </a:r>
          <a:endParaRPr lang="en-US" sz="2300" kern="1200" dirty="0"/>
        </a:p>
      </dsp:txBody>
      <dsp:txXfrm>
        <a:off x="0" y="2379"/>
        <a:ext cx="4629150" cy="1622955"/>
      </dsp:txXfrm>
    </dsp:sp>
    <dsp:sp modelId="{153DD858-957E-4A1B-8C29-279354D36522}">
      <dsp:nvSpPr>
        <dsp:cNvPr id="0" name=""/>
        <dsp:cNvSpPr/>
      </dsp:nvSpPr>
      <dsp:spPr>
        <a:xfrm>
          <a:off x="0" y="1625334"/>
          <a:ext cx="46291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2B2C9A-DD29-4933-B10D-0152B75CA5D5}">
      <dsp:nvSpPr>
        <dsp:cNvPr id="0" name=""/>
        <dsp:cNvSpPr/>
      </dsp:nvSpPr>
      <dsp:spPr>
        <a:xfrm>
          <a:off x="0" y="1625334"/>
          <a:ext cx="4629150" cy="1622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baseline="0" dirty="0"/>
            <a:t>Educational adaptability strengthens societal (collective) resilience: a society that can reorganize itself in response to crisis.</a:t>
          </a:r>
          <a:endParaRPr lang="en-US" sz="2300" kern="1200" dirty="0"/>
        </a:p>
      </dsp:txBody>
      <dsp:txXfrm>
        <a:off x="0" y="1625334"/>
        <a:ext cx="4629150" cy="1622955"/>
      </dsp:txXfrm>
    </dsp:sp>
    <dsp:sp modelId="{64786FDE-1713-41C6-9358-F4792989D29D}">
      <dsp:nvSpPr>
        <dsp:cNvPr id="0" name=""/>
        <dsp:cNvSpPr/>
      </dsp:nvSpPr>
      <dsp:spPr>
        <a:xfrm>
          <a:off x="0" y="3248290"/>
          <a:ext cx="462915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7A39D-A955-48D4-889B-2DAF1D1FDC49}">
      <dsp:nvSpPr>
        <dsp:cNvPr id="0" name=""/>
        <dsp:cNvSpPr/>
      </dsp:nvSpPr>
      <dsp:spPr>
        <a:xfrm>
          <a:off x="0" y="3248290"/>
          <a:ext cx="4629150" cy="1622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baseline="0" dirty="0"/>
            <a:t>Educational adaptability requires from citizens active participation, deliberation, and judgement.</a:t>
          </a:r>
          <a:endParaRPr lang="en-US" sz="2300" kern="1200" dirty="0"/>
        </a:p>
      </dsp:txBody>
      <dsp:txXfrm>
        <a:off x="0" y="3248290"/>
        <a:ext cx="4629150" cy="16229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6DEAF-8A41-4BD3-BD92-F65FDB5DAB0A}">
      <dsp:nvSpPr>
        <dsp:cNvPr id="0" name=""/>
        <dsp:cNvSpPr/>
      </dsp:nvSpPr>
      <dsp:spPr>
        <a:xfrm>
          <a:off x="481140" y="161557"/>
          <a:ext cx="783896" cy="783896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A8073-4787-42B8-A77E-5981E5BF82B4}">
      <dsp:nvSpPr>
        <dsp:cNvPr id="0" name=""/>
        <dsp:cNvSpPr/>
      </dsp:nvSpPr>
      <dsp:spPr>
        <a:xfrm>
          <a:off x="2092" y="1514453"/>
          <a:ext cx="1741992" cy="2438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/>
            <a:t>Education, private and social returns, and economic growth, are closely linked. Foundational learning (in PE) </a:t>
          </a:r>
          <a:r>
            <a:rPr lang="en-US" sz="1600" kern="1200" baseline="0" dirty="0">
              <a:sym typeface="Wingdings" panose="05000000000000000000" pitchFamily="2" charset="2"/>
            </a:rPr>
            <a:t> </a:t>
          </a:r>
          <a:r>
            <a:rPr lang="en-US" sz="1600" kern="1200" baseline="0" dirty="0"/>
            <a:t>social returns + basic skills </a:t>
          </a:r>
          <a:r>
            <a:rPr lang="en-US" sz="1600" kern="1200" baseline="0" dirty="0">
              <a:sym typeface="Wingdings" panose="05000000000000000000" pitchFamily="2" charset="2"/>
            </a:rPr>
            <a:t> growth rate</a:t>
          </a:r>
          <a:r>
            <a:rPr lang="en-US" sz="1600" kern="1200" baseline="0" dirty="0"/>
            <a:t>, particularly in precarious contexts.</a:t>
          </a:r>
          <a:endParaRPr lang="en-US" sz="1600" kern="1200" dirty="0"/>
        </a:p>
      </dsp:txBody>
      <dsp:txXfrm>
        <a:off x="2092" y="1514453"/>
        <a:ext cx="1741992" cy="2438789"/>
      </dsp:txXfrm>
    </dsp:sp>
    <dsp:sp modelId="{5C8437EF-9280-4AFE-9113-3B205C383217}">
      <dsp:nvSpPr>
        <dsp:cNvPr id="0" name=""/>
        <dsp:cNvSpPr/>
      </dsp:nvSpPr>
      <dsp:spPr>
        <a:xfrm>
          <a:off x="2527981" y="161557"/>
          <a:ext cx="783896" cy="783896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DDA7B-5D69-411D-B14B-8BDC8148C565}">
      <dsp:nvSpPr>
        <dsp:cNvPr id="0" name=""/>
        <dsp:cNvSpPr/>
      </dsp:nvSpPr>
      <dsp:spPr>
        <a:xfrm>
          <a:off x="2048933" y="1514453"/>
          <a:ext cx="1741992" cy="2438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/>
            <a:t>Shift in focus to quality education = shift in focus from years in education to what’s learned </a:t>
          </a:r>
          <a:r>
            <a:rPr lang="en-US" sz="1600" kern="1200" baseline="0" dirty="0">
              <a:sym typeface="Wingdings" panose="05000000000000000000" pitchFamily="2" charset="2"/>
            </a:rPr>
            <a:t> </a:t>
          </a:r>
          <a:r>
            <a:rPr lang="en-US" sz="1600" kern="1200" baseline="0" dirty="0"/>
            <a:t>TPD &amp; knowledge transfer &amp; educational curricula.</a:t>
          </a:r>
          <a:endParaRPr lang="en-US" sz="1600" kern="1200" dirty="0"/>
        </a:p>
      </dsp:txBody>
      <dsp:txXfrm>
        <a:off x="2048933" y="1514453"/>
        <a:ext cx="1741992" cy="2438789"/>
      </dsp:txXfrm>
    </dsp:sp>
    <dsp:sp modelId="{06D4A6C6-ABDE-40CD-8662-F3DF5014D5DA}">
      <dsp:nvSpPr>
        <dsp:cNvPr id="0" name=""/>
        <dsp:cNvSpPr/>
      </dsp:nvSpPr>
      <dsp:spPr>
        <a:xfrm>
          <a:off x="4574822" y="161557"/>
          <a:ext cx="783896" cy="783896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81FEF-292C-4D2E-B001-7417C2F5746F}">
      <dsp:nvSpPr>
        <dsp:cNvPr id="0" name=""/>
        <dsp:cNvSpPr/>
      </dsp:nvSpPr>
      <dsp:spPr>
        <a:xfrm>
          <a:off x="4095774" y="1514453"/>
          <a:ext cx="1741992" cy="2438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/>
            <a:t>The demand for students’ and future workers’ adaptability challenges educational curricula today more than ever before..</a:t>
          </a:r>
          <a:endParaRPr lang="en-US" sz="1600" kern="1200" dirty="0"/>
        </a:p>
      </dsp:txBody>
      <dsp:txXfrm>
        <a:off x="4095774" y="1514453"/>
        <a:ext cx="1741992" cy="2438789"/>
      </dsp:txXfrm>
    </dsp:sp>
    <dsp:sp modelId="{11CD165E-9381-49C0-AA90-61DA58DB25C9}">
      <dsp:nvSpPr>
        <dsp:cNvPr id="0" name=""/>
        <dsp:cNvSpPr/>
      </dsp:nvSpPr>
      <dsp:spPr>
        <a:xfrm>
          <a:off x="6621662" y="161557"/>
          <a:ext cx="783896" cy="7838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EBE4D-3F9C-4719-A0B7-5C312448044E}">
      <dsp:nvSpPr>
        <dsp:cNvPr id="0" name=""/>
        <dsp:cNvSpPr/>
      </dsp:nvSpPr>
      <dsp:spPr>
        <a:xfrm>
          <a:off x="6142615" y="1514453"/>
          <a:ext cx="1741992" cy="24387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baseline="0" dirty="0"/>
            <a:t>Educated, adaptable inhabitants make societies more resilient to shocks and capable of collective problem‑solving.</a:t>
          </a:r>
          <a:endParaRPr lang="en-US" sz="1600" kern="1200" dirty="0"/>
        </a:p>
      </dsp:txBody>
      <dsp:txXfrm>
        <a:off x="6142615" y="1514453"/>
        <a:ext cx="1741992" cy="2438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FE1A5-A99D-D94C-8142-832037CED5C2}" type="datetimeFigureOut">
              <a:rPr lang="nl-NL" smtClean="0"/>
              <a:t>27-5-2026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AD7EE-41D4-F844-86FB-66557ACB022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9215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George </a:t>
            </a:r>
            <a:r>
              <a:rPr lang="en-US" dirty="0" err="1"/>
              <a:t>Psacharopoulos</a:t>
            </a:r>
            <a:r>
              <a:rPr lang="en-US" dirty="0"/>
              <a:t> &amp; Harry Anthony Patrinos (2018) Returns to investment in education: a decennial review of the global literature, Education Economics, 26:5, 445-458, DOI: 10.1080/09645292.2018.1484426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AD7EE-41D4-F844-86FB-66557ACB022A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1469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Are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years</a:t>
            </a:r>
            <a:r>
              <a:rPr lang="nl-BE" dirty="0"/>
              <a:t> </a:t>
            </a:r>
            <a:r>
              <a:rPr lang="nl-BE" dirty="0" err="1"/>
              <a:t>spent</a:t>
            </a:r>
            <a:r>
              <a:rPr lang="nl-BE" dirty="0"/>
              <a:t> in </a:t>
            </a:r>
            <a:r>
              <a:rPr lang="nl-BE" dirty="0" err="1"/>
              <a:t>education</a:t>
            </a:r>
            <a:r>
              <a:rPr lang="nl-BE" dirty="0"/>
              <a:t>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qualitatively</a:t>
            </a:r>
            <a:r>
              <a:rPr lang="nl-BE" dirty="0"/>
              <a:t> </a:t>
            </a:r>
            <a:r>
              <a:rPr lang="nl-BE" dirty="0" err="1"/>
              <a:t>good</a:t>
            </a:r>
            <a:r>
              <a:rPr lang="nl-BE" dirty="0"/>
              <a:t> </a:t>
            </a:r>
            <a:r>
              <a:rPr lang="nl-BE" dirty="0" err="1"/>
              <a:t>years</a:t>
            </a:r>
            <a:r>
              <a:rPr lang="nl-BE" dirty="0"/>
              <a:t> in </a:t>
            </a:r>
            <a:r>
              <a:rPr lang="nl-BE" dirty="0" err="1"/>
              <a:t>education</a:t>
            </a:r>
            <a:r>
              <a:rPr lang="nl-BE" dirty="0"/>
              <a:t>? Do </a:t>
            </a:r>
            <a:r>
              <a:rPr lang="nl-BE" dirty="0" err="1"/>
              <a:t>people</a:t>
            </a:r>
            <a:r>
              <a:rPr lang="nl-BE" dirty="0"/>
              <a:t> </a:t>
            </a:r>
            <a:r>
              <a:rPr lang="nl-BE" dirty="0" err="1"/>
              <a:t>learn</a:t>
            </a:r>
            <a:r>
              <a:rPr lang="nl-BE" dirty="0"/>
              <a:t> </a:t>
            </a:r>
            <a:r>
              <a:rPr lang="nl-BE" dirty="0">
                <a:sym typeface="Wingdings" panose="05000000000000000000" pitchFamily="2" charset="2"/>
              </a:rPr>
              <a:t> </a:t>
            </a:r>
            <a:r>
              <a:rPr lang="nl-BE" dirty="0" err="1">
                <a:sym typeface="Wingdings" panose="05000000000000000000" pitchFamily="2" charset="2"/>
              </a:rPr>
              <a:t>learning</a:t>
            </a:r>
            <a:r>
              <a:rPr lang="nl-BE" dirty="0">
                <a:sym typeface="Wingdings" panose="05000000000000000000" pitchFamily="2" charset="2"/>
              </a:rPr>
              <a:t> crisis.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AD7EE-41D4-F844-86FB-66557ACB022A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9700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always</a:t>
            </a:r>
            <a:r>
              <a:rPr lang="nl-BE" dirty="0"/>
              <a:t> </a:t>
            </a:r>
            <a:r>
              <a:rPr lang="nl-BE" dirty="0" err="1"/>
              <a:t>measured</a:t>
            </a:r>
            <a:r>
              <a:rPr lang="nl-BE" dirty="0"/>
              <a:t> in </a:t>
            </a:r>
            <a:r>
              <a:rPr lang="nl-BE" dirty="0" err="1"/>
              <a:t>an</a:t>
            </a:r>
            <a:r>
              <a:rPr lang="nl-BE" dirty="0"/>
              <a:t> </a:t>
            </a:r>
            <a:r>
              <a:rPr lang="nl-BE" dirty="0" err="1"/>
              <a:t>achievement</a:t>
            </a:r>
            <a:r>
              <a:rPr lang="nl-BE" dirty="0"/>
              <a:t> 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AD7EE-41D4-F844-86FB-66557ACB022A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1542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skills=: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listening to others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negotiating differences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participating constructively in collective decision-making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taking initiative and responsibility</a:t>
            </a:r>
          </a:p>
          <a:p>
            <a:endParaRPr lang="en-US" dirty="0">
              <a:effectLst/>
            </a:endParaRPr>
          </a:p>
          <a:p>
            <a:r>
              <a:rPr lang="en-US" dirty="0">
                <a:effectLst/>
              </a:rPr>
              <a:t>For example, during WWII, women entered the </a:t>
            </a:r>
            <a:r>
              <a:rPr lang="en-US" dirty="0" err="1">
                <a:effectLst/>
              </a:rPr>
              <a:t>labour</a:t>
            </a:r>
            <a:r>
              <a:rPr lang="en-US" dirty="0">
                <a:effectLst/>
              </a:rPr>
              <a:t> force and maintained productivity despite having little prior experience ().</a:t>
            </a:r>
            <a:endParaRPr lang="en-US" dirty="0"/>
          </a:p>
          <a:p>
            <a:r>
              <a:rPr lang="en-US" dirty="0">
                <a:effectLst/>
              </a:rPr>
              <a:t>This is a classic example of </a:t>
            </a:r>
            <a:r>
              <a:rPr lang="en-US" b="1" dirty="0">
                <a:effectLst/>
              </a:rPr>
              <a:t>collective resilience</a:t>
            </a:r>
            <a:r>
              <a:rPr lang="en-US" dirty="0">
                <a:effectLst/>
              </a:rPr>
              <a:t>: a society that can </a:t>
            </a:r>
            <a:r>
              <a:rPr lang="en-US" dirty="0" err="1">
                <a:effectLst/>
              </a:rPr>
              <a:t>reorganise</a:t>
            </a:r>
            <a:r>
              <a:rPr lang="en-US" dirty="0">
                <a:effectLst/>
              </a:rPr>
              <a:t> itself in response to crisis.</a:t>
            </a:r>
            <a:endParaRPr lang="en-US" dirty="0"/>
          </a:p>
          <a:p>
            <a:r>
              <a:rPr lang="en-US" dirty="0">
                <a:effectLst/>
              </a:rPr>
              <a:t>Democratic societies depend on this kind of resilience:</a:t>
            </a:r>
            <a:endParaRPr lang="en-US" dirty="0"/>
          </a:p>
          <a:p>
            <a:r>
              <a:rPr lang="en-US" dirty="0">
                <a:effectLst/>
              </a:rPr>
              <a:t>citizens must respond to rapid technological change</a:t>
            </a:r>
            <a:endParaRPr lang="en-US" dirty="0"/>
          </a:p>
          <a:p>
            <a:r>
              <a:rPr lang="en-US" dirty="0">
                <a:effectLst/>
              </a:rPr>
              <a:t>they must navigate misinformation</a:t>
            </a:r>
            <a:endParaRPr lang="en-US" dirty="0"/>
          </a:p>
          <a:p>
            <a:r>
              <a:rPr lang="en-US" dirty="0">
                <a:effectLst/>
              </a:rPr>
              <a:t>they must adapt to shifting social and economic conditions</a:t>
            </a:r>
            <a:endParaRPr lang="en-US" dirty="0"/>
          </a:p>
          <a:p>
            <a:r>
              <a:rPr lang="en-US" dirty="0">
                <a:effectLst/>
              </a:rPr>
              <a:t>they must participate in rethinking institutions when needed</a:t>
            </a:r>
          </a:p>
          <a:p>
            <a:endParaRPr lang="en-US" dirty="0">
              <a:effectLst/>
            </a:endParaRPr>
          </a:p>
          <a:p>
            <a:r>
              <a:rPr lang="nl-BE" dirty="0"/>
              <a:t>Aanpassingsvermogen vereist participatie, overleg en oordeelsvermogen — democratische competenties.</a:t>
            </a:r>
            <a:endParaRPr lang="en-US" dirty="0"/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AD7EE-41D4-F844-86FB-66557ACB022A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7444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Social returns: </a:t>
            </a:r>
            <a:r>
              <a:rPr lang="nl-BE" dirty="0" err="1"/>
              <a:t>also</a:t>
            </a:r>
            <a:r>
              <a:rPr lang="nl-BE" dirty="0"/>
              <a:t> in </a:t>
            </a:r>
            <a:r>
              <a:rPr lang="nl-BE" dirty="0" err="1"/>
              <a:t>terms</a:t>
            </a:r>
            <a:r>
              <a:rPr lang="nl-BE" dirty="0"/>
              <a:t> of </a:t>
            </a:r>
            <a:r>
              <a:rPr lang="nl-BE" dirty="0" err="1"/>
              <a:t>economic</a:t>
            </a:r>
            <a:r>
              <a:rPr lang="nl-BE" dirty="0"/>
              <a:t> </a:t>
            </a:r>
            <a:r>
              <a:rPr lang="nl-BE" dirty="0" err="1"/>
              <a:t>growth</a:t>
            </a:r>
            <a:endParaRPr lang="nl-BE" dirty="0"/>
          </a:p>
          <a:p>
            <a:r>
              <a:rPr lang="nl-BE" dirty="0"/>
              <a:t>How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integrate</a:t>
            </a:r>
            <a:r>
              <a:rPr lang="nl-BE" dirty="0"/>
              <a:t> </a:t>
            </a:r>
            <a:r>
              <a:rPr lang="nl-BE" dirty="0" err="1"/>
              <a:t>adaptability</a:t>
            </a:r>
            <a:r>
              <a:rPr lang="nl-BE" dirty="0"/>
              <a:t> </a:t>
            </a:r>
            <a:r>
              <a:rPr lang="nl-BE" dirty="0" err="1"/>
              <a:t>into</a:t>
            </a:r>
            <a:r>
              <a:rPr lang="nl-BE" dirty="0"/>
              <a:t> curricula?</a:t>
            </a:r>
          </a:p>
          <a:p>
            <a:r>
              <a:rPr lang="nl-BE" dirty="0" err="1"/>
              <a:t>Climate</a:t>
            </a:r>
            <a:r>
              <a:rPr lang="nl-BE" dirty="0"/>
              <a:t> change </a:t>
            </a:r>
            <a:r>
              <a:rPr lang="nl-BE" dirty="0" err="1"/>
              <a:t>education</a:t>
            </a:r>
            <a:r>
              <a:rPr lang="nl-BE" dirty="0"/>
              <a:t>, </a:t>
            </a:r>
            <a:r>
              <a:rPr lang="nl-BE" dirty="0" err="1"/>
              <a:t>citizen</a:t>
            </a:r>
            <a:r>
              <a:rPr lang="nl-BE" dirty="0"/>
              <a:t> </a:t>
            </a:r>
            <a:r>
              <a:rPr lang="nl-BE" dirty="0" err="1"/>
              <a:t>education</a:t>
            </a:r>
            <a:endParaRPr lang="nl-BE" dirty="0"/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8AD7EE-41D4-F844-86FB-66557ACB022A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9130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48000"/>
            <a:ext cx="9144000" cy="6210000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647998"/>
            <a:ext cx="9144000" cy="4456800"/>
          </a:xfrm>
          <a:prstGeom prst="rect">
            <a:avLst/>
          </a:prstGeom>
          <a:solidFill>
            <a:srgbClr val="1D8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00" y="1080000"/>
            <a:ext cx="7992000" cy="4024800"/>
          </a:xfrm>
        </p:spPr>
        <p:txBody>
          <a:bodyPr anchor="b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00" y="5392800"/>
            <a:ext cx="7992000" cy="820799"/>
          </a:xfr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80" y="339399"/>
            <a:ext cx="2810262" cy="12649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1D6D-DAB2-1B41-8A7D-13D1A6832398}" type="datetime1">
              <a:rPr lang="nl-BE" smtClean="0"/>
              <a:t>27/05/2026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DFD5EBDD-9CEF-E137-59DA-A1CFA011DE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6207560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4623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02325" y="6210000"/>
            <a:ext cx="648000" cy="648000"/>
          </a:xfrm>
        </p:spPr>
        <p:txBody>
          <a:bodyPr/>
          <a:lstStyle/>
          <a:p>
            <a:fld id="{511A26E9-DBCF-7144-9590-D3680FCA9917}" type="datetime1">
              <a:rPr lang="nl-BE" smtClean="0"/>
              <a:t>27/05/2026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C1FAA6D7-1275-705B-B9B7-5F3782B52A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6207560"/>
          </a:xfrm>
          <a:prstGeom prst="rect">
            <a:avLst/>
          </a:prstGeom>
          <a:solidFill>
            <a:srgbClr val="DCE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99" b="55168"/>
          <a:stretch/>
        </p:blipFill>
        <p:spPr>
          <a:xfrm>
            <a:off x="4500000" y="676800"/>
            <a:ext cx="4644000" cy="552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4623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2EF86-112C-B94A-B65A-CD78C1545477}" type="datetime1">
              <a:rPr lang="nl-BE" smtClean="0"/>
              <a:t>27/05/2026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E0E64E59-E87C-C30F-ABD0-DD18601124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4623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C06D2-B76E-4A45-BD86-553C82A5EEAE}" type="datetime1">
              <a:rPr lang="nl-BE" smtClean="0"/>
              <a:t>27/05/2026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92ED7FC4-31B6-96DD-15C3-B5CD34C64E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4623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2E17A-D301-9E4B-B033-4F3BB2FECDFC}" type="datetime1">
              <a:rPr lang="nl-BE" smtClean="0"/>
              <a:t>27/05/2026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" t="-9" r="37305" b="55176"/>
          <a:stretch/>
        </p:blipFill>
        <p:spPr>
          <a:xfrm>
            <a:off x="4500000" y="676800"/>
            <a:ext cx="4644000" cy="5526000"/>
          </a:xfrm>
          <a:prstGeom prst="rect">
            <a:avLst/>
          </a:prstGeom>
        </p:spPr>
      </p:pic>
      <p:pic>
        <p:nvPicPr>
          <p:cNvPr id="8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AD517D6E-830A-B548-010A-CC436342DF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6209997"/>
          </a:xfrm>
          <a:prstGeom prst="rect">
            <a:avLst/>
          </a:prstGeom>
          <a:solidFill>
            <a:srgbClr val="1D8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1494" y="2509200"/>
            <a:ext cx="4280400" cy="1188000"/>
          </a:xfrm>
        </p:spPr>
        <p:txBody>
          <a:bodyPr anchor="b">
            <a:normAutofit/>
          </a:bodyPr>
          <a:lstStyle>
            <a:lvl1pPr>
              <a:defRPr sz="8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E0525202-86BC-3025-EECE-AE0C4020CEE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FDDEC-548E-E044-9784-FFDAF6DCD24A}" type="datetime1">
              <a:rPr lang="nl-BE" smtClean="0"/>
              <a:t>27/05/2026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7D432B98-C18E-9B63-CD49-683FF74249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510D-2D62-1740-B5C7-D400630C74A3}" type="datetime1">
              <a:rPr lang="nl-BE" smtClean="0"/>
              <a:t>27/05/2026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5669F0EA-0B9D-0CA8-215A-3595999092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8334-A03D-1946-9445-60CA53F009F2}" type="datetime1">
              <a:rPr lang="nl-BE" smtClean="0"/>
              <a:t>27/05/2026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6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DDD56806-8EF8-D799-7326-1B046F04CA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CAE1F-8864-A643-BD5E-1B9C8A66C639}" type="datetime1">
              <a:rPr lang="nl-BE" smtClean="0"/>
              <a:t>27/05/2026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5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86F955BB-0ABC-B55C-AFCB-3EA61704D8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8F406-9EEB-C449-9945-8BF4344FD190}" type="datetime1">
              <a:rPr lang="nl-BE" smtClean="0"/>
              <a:t>27/05/2026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6F542832-757E-554F-B383-396D30477D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3F168-BF71-3340-B7D9-C2BF39076A7E}" type="datetime1">
              <a:rPr lang="nl-BE" smtClean="0"/>
              <a:t>27/05/2026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AEAC4258-D0F6-3DED-EABA-251A901F84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F103-B8DC-A24B-89E2-5997841DED57}" type="datetime1">
              <a:rPr lang="nl-BE" smtClean="0"/>
              <a:t>27/05/2026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D8B41CCD-5D47-9505-840D-60D520FE5F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B146-BA7E-394F-97CA-11582A8B0AB3}" type="datetime1">
              <a:rPr lang="nl-BE" smtClean="0"/>
              <a:t>27/05/2026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3D2B1470-5138-916E-23F1-D0CE102B43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28" y="6267030"/>
            <a:ext cx="533938" cy="53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9144000" cy="648000"/>
          </a:xfrm>
          <a:prstGeom prst="rect">
            <a:avLst/>
          </a:prstGeom>
          <a:solidFill>
            <a:srgbClr val="1D8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2325" y="6210000"/>
            <a:ext cx="648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12066247-4124-F94C-8947-2682CAC90B66}" type="datetime1">
              <a:rPr lang="nl-BE" smtClean="0"/>
              <a:t>27/05/2026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76000" y="6210000"/>
            <a:ext cx="30861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209999"/>
            <a:ext cx="648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98EBB0EA-5BAC-FA4C-8300-43CFBEC32614}" type="slidenum">
              <a:rPr lang="nl-NL" smtClean="0"/>
              <a:pPr/>
              <a:t>‹#›</a:t>
            </a:fld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37390"/>
          <a:stretch/>
        </p:blipFill>
        <p:spPr>
          <a:xfrm>
            <a:off x="7596377" y="6353999"/>
            <a:ext cx="1405128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2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2" r:id="rId4"/>
    <p:sldLayoutId id="2147483673" r:id="rId5"/>
    <p:sldLayoutId id="2147483674" r:id="rId6"/>
    <p:sldLayoutId id="2147483675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rgbClr val="1D8DB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2F4D5D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2F4D5D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2F4D5D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2F4D5D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2F4D5D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Sofie.cabus@kuleuven.b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6000" y="1616852"/>
            <a:ext cx="7992000" cy="3487947"/>
          </a:xfrm>
        </p:spPr>
        <p:txBody>
          <a:bodyPr anchor="ctr" anchorCtr="0"/>
          <a:lstStyle/>
          <a:p>
            <a:r>
              <a:rPr lang="en-US" dirty="0"/>
              <a:t>International Conference 2026 | Education in Times of Turmoil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dirty="0"/>
              <a:t>Prof. dr. Sofie Cabus</a:t>
            </a:r>
          </a:p>
          <a:p>
            <a:r>
              <a:rPr lang="nl-NL" dirty="0" err="1"/>
              <a:t>Faculty</a:t>
            </a:r>
            <a:r>
              <a:rPr lang="nl-NL" dirty="0"/>
              <a:t> of </a:t>
            </a:r>
            <a:r>
              <a:rPr lang="nl-NL" dirty="0" err="1"/>
              <a:t>Psychology</a:t>
            </a:r>
            <a:r>
              <a:rPr lang="nl-NL" dirty="0"/>
              <a:t> &amp; </a:t>
            </a:r>
            <a:r>
              <a:rPr lang="nl-NL" dirty="0" err="1"/>
              <a:t>Educational</a:t>
            </a:r>
            <a:r>
              <a:rPr lang="nl-NL" dirty="0"/>
              <a:t> Sciences </a:t>
            </a:r>
            <a:r>
              <a:rPr lang="nl-NL" dirty="0" err="1"/>
              <a:t>and</a:t>
            </a:r>
            <a:r>
              <a:rPr lang="nl-NL" dirty="0"/>
              <a:t> Research </a:t>
            </a:r>
            <a:r>
              <a:rPr lang="nl-NL" dirty="0" err="1"/>
              <a:t>Institute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Work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Society (HIVA), University of Leuven, Belgium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576000" y="1616852"/>
            <a:ext cx="7992000" cy="348794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/>
              <a:t>International Conference 2026 | Education in Times of Turmoil</a:t>
            </a:r>
            <a:endParaRPr lang="nl-NL" dirty="0"/>
          </a:p>
        </p:txBody>
      </p:sp>
      <p:pic>
        <p:nvPicPr>
          <p:cNvPr id="6" name="Picture 2" descr="Faculty of Psychology and Educational Sciences KU Leuven | LinkedIn">
            <a:extLst>
              <a:ext uri="{FF2B5EF4-FFF2-40B4-BE49-F238E27FC236}">
                <a16:creationId xmlns:a16="http://schemas.microsoft.com/office/drawing/2014/main" id="{C6D4D696-4F24-16E9-BD5F-1E1A75BC2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272" y="364124"/>
            <a:ext cx="1252728" cy="12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155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2</a:t>
            </a:fld>
            <a:endParaRPr lang="nl-NL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623888" y="1546235"/>
            <a:ext cx="7886700" cy="2852737"/>
          </a:xfrm>
        </p:spPr>
        <p:txBody>
          <a:bodyPr>
            <a:normAutofit fontScale="90000"/>
          </a:bodyPr>
          <a:lstStyle/>
          <a:p>
            <a:r>
              <a:rPr lang="en-US" dirty="0"/>
              <a:t>Learning Lab B | Advancing Foundational Learning to Build Resilience and Stability</a:t>
            </a:r>
            <a:endParaRPr lang="nl-NL" dirty="0"/>
          </a:p>
        </p:txBody>
      </p:sp>
      <p:sp>
        <p:nvSpPr>
          <p:cNvPr id="6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350000"/>
          </a:xfrm>
        </p:spPr>
        <p:txBody>
          <a:bodyPr lIns="0" tIns="0" rIns="0" bIns="0"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2273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F6B13D-766F-0EDC-AA97-E5BE88641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i="1" dirty="0" err="1"/>
              <a:t>Why</a:t>
            </a:r>
            <a:r>
              <a:rPr lang="nl-BE" sz="3600" i="1" dirty="0"/>
              <a:t> are basic skills </a:t>
            </a:r>
            <a:r>
              <a:rPr lang="nl-BE" sz="3600" i="1" dirty="0" err="1"/>
              <a:t>so</a:t>
            </a:r>
            <a:r>
              <a:rPr lang="nl-BE" sz="3600" i="1" dirty="0"/>
              <a:t> important (</a:t>
            </a:r>
            <a:r>
              <a:rPr lang="nl-BE" sz="3600" i="1" dirty="0" err="1"/>
              <a:t>to</a:t>
            </a:r>
            <a:r>
              <a:rPr lang="nl-BE" sz="3600" i="1" dirty="0"/>
              <a:t> make </a:t>
            </a:r>
            <a:r>
              <a:rPr lang="nl-BE" sz="3600" i="1" dirty="0" err="1"/>
              <a:t>societies</a:t>
            </a:r>
            <a:r>
              <a:rPr lang="nl-BE" sz="3600" i="1" dirty="0"/>
              <a:t> more </a:t>
            </a:r>
            <a:r>
              <a:rPr lang="nl-BE" sz="3600" i="1" dirty="0" err="1"/>
              <a:t>resilient</a:t>
            </a:r>
            <a:r>
              <a:rPr lang="nl-BE" sz="3600" i="1" dirty="0"/>
              <a:t>)?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76486-F2CD-E130-BC83-56152DC65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3</a:t>
            </a:fld>
            <a:endParaRPr lang="nl-NL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AC97C1E-4E91-4C03-B74C-697E9BE969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3693809"/>
              </p:ext>
            </p:extLst>
          </p:nvPr>
        </p:nvGraphicFramePr>
        <p:xfrm>
          <a:off x="628650" y="1385235"/>
          <a:ext cx="7886700" cy="4812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5111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1DF541-D155-1A17-69E4-6BC2005F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l-BE" sz="4400" dirty="0"/>
              <a:t>Human </a:t>
            </a:r>
            <a:r>
              <a:rPr lang="nl-BE" sz="4400" dirty="0" err="1"/>
              <a:t>Capital</a:t>
            </a:r>
            <a:r>
              <a:rPr lang="nl-BE" sz="4400" dirty="0"/>
              <a:t>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74C69-E893-83AB-0463-E1B269B953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210300"/>
            <a:ext cx="647700" cy="647700"/>
          </a:xfrm>
        </p:spPr>
        <p:txBody>
          <a:bodyPr/>
          <a:lstStyle/>
          <a:p>
            <a:fld id="{98EBB0EA-5BAC-FA4C-8300-43CFBEC32614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359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2E8B-5B59-AFC7-29F6-85D8A3929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A </a:t>
            </a:r>
            <a:r>
              <a:rPr lang="nl-BE" sz="3600" dirty="0" err="1"/>
              <a:t>simple</a:t>
            </a:r>
            <a:r>
              <a:rPr lang="nl-BE" sz="3600" dirty="0"/>
              <a:t> </a:t>
            </a:r>
            <a:r>
              <a:rPr lang="nl-BE" sz="3600" dirty="0" err="1"/>
              <a:t>lecture</a:t>
            </a:r>
            <a:r>
              <a:rPr lang="nl-BE" sz="3600" dirty="0"/>
              <a:t> on business </a:t>
            </a:r>
            <a:r>
              <a:rPr lang="nl-BE" sz="3600" dirty="0" err="1"/>
              <a:t>economy</a:t>
            </a:r>
            <a:endParaRPr lang="nl-BE" sz="3600" i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E00D864-BF14-9120-F294-92192B5B09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619430"/>
              </p:ext>
            </p:extLst>
          </p:nvPr>
        </p:nvGraphicFramePr>
        <p:xfrm>
          <a:off x="628650" y="1825625"/>
          <a:ext cx="78867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4AEE31-64F6-A33F-8F1A-D9D0FD6EF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77749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E16F5-27CE-BA05-98F9-63FD2CA6A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 fontScale="90000"/>
          </a:bodyPr>
          <a:lstStyle/>
          <a:p>
            <a:r>
              <a:rPr lang="nl-BE" dirty="0"/>
              <a:t>Private Returns </a:t>
            </a:r>
            <a:r>
              <a:rPr lang="nl-BE" dirty="0" err="1"/>
              <a:t>to</a:t>
            </a:r>
            <a:r>
              <a:rPr lang="nl-BE" dirty="0"/>
              <a:t> Human </a:t>
            </a:r>
            <a:r>
              <a:rPr lang="nl-BE" dirty="0" err="1"/>
              <a:t>Capital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Skills</a:t>
            </a:r>
          </a:p>
        </p:txBody>
      </p:sp>
      <p:pic>
        <p:nvPicPr>
          <p:cNvPr id="1026" name="Picture 2" descr="Building basic work skills for all Australians: Words of wisdom from the  OECD - VDC">
            <a:extLst>
              <a:ext uri="{FF2B5EF4-FFF2-40B4-BE49-F238E27FC236}">
                <a16:creationId xmlns:a16="http://schemas.microsoft.com/office/drawing/2014/main" id="{B20571F1-A266-7B03-697B-3F72D6936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6" r="11792" b="-2"/>
          <a:stretch>
            <a:fillRect/>
          </a:stretch>
        </p:blipFill>
        <p:spPr bwMode="auto">
          <a:xfrm>
            <a:off x="3887391" y="987426"/>
            <a:ext cx="4629150" cy="487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703AD-B431-9C3B-B633-E70A7F049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Human capital is defined as the knowledge, attitudes, and skills that individuals acquire through formal, non-formal and informal </a:t>
            </a:r>
            <a:r>
              <a:rPr lang="en-US" u="sng" dirty="0"/>
              <a:t>education or training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Firms pay </a:t>
            </a:r>
            <a:r>
              <a:rPr lang="en-US" u="sng" dirty="0"/>
              <a:t>wages</a:t>
            </a:r>
            <a:r>
              <a:rPr lang="en-US" dirty="0"/>
              <a:t> to their employees. There is a direct, confirmed relationship in human capital theory between </a:t>
            </a:r>
            <a:r>
              <a:rPr lang="en-US" b="1" dirty="0"/>
              <a:t>years of schooling and the wages employees earn</a:t>
            </a:r>
            <a:r>
              <a:rPr lang="en-US" dirty="0"/>
              <a:t>.</a:t>
            </a:r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01208-BC8D-31BC-4F6E-7B7FF676B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9570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A79A293-BD32-6137-C025-DEB7B4F0B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The </a:t>
            </a:r>
            <a:r>
              <a:rPr lang="nl-BE" sz="3200" i="1" dirty="0"/>
              <a:t>‘</a:t>
            </a:r>
            <a:r>
              <a:rPr lang="nl-BE" sz="3200" i="1" dirty="0" err="1"/>
              <a:t>monetary</a:t>
            </a:r>
            <a:r>
              <a:rPr lang="nl-BE" sz="3200" i="1" dirty="0"/>
              <a:t> </a:t>
            </a:r>
            <a:r>
              <a:rPr lang="nl-BE" sz="3200" i="1" dirty="0" err="1"/>
              <a:t>value</a:t>
            </a:r>
            <a:r>
              <a:rPr lang="nl-BE" sz="3200" i="1" dirty="0"/>
              <a:t>’ </a:t>
            </a:r>
            <a:r>
              <a:rPr lang="nl-BE" sz="3200" dirty="0"/>
              <a:t>of </a:t>
            </a:r>
            <a:r>
              <a:rPr lang="nl-BE" sz="3200" dirty="0" err="1"/>
              <a:t>education</a:t>
            </a:r>
            <a:r>
              <a:rPr lang="nl-BE" sz="3200" dirty="0"/>
              <a:t>: </a:t>
            </a:r>
            <a:r>
              <a:rPr lang="en-US" sz="3200" i="1" dirty="0"/>
              <a:t>a decennial review of the global literature</a:t>
            </a:r>
            <a:endParaRPr lang="nl-BE" sz="3200" i="1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B0CDCC-A404-880B-D758-A0AAE0D4F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650" y="1841418"/>
            <a:ext cx="7188569" cy="158758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69A87-5619-BABA-E8CE-931D92110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BB0EA-5BAC-FA4C-8300-43CFBEC32614}" type="slidenum">
              <a:rPr lang="nl-NL" smtClean="0"/>
              <a:t>7</a:t>
            </a:fld>
            <a:endParaRPr lang="nl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583A3A-C6A8-6FA5-5ED7-69606A3DFFA2}"/>
              </a:ext>
            </a:extLst>
          </p:cNvPr>
          <p:cNvSpPr txBox="1"/>
          <p:nvPr/>
        </p:nvSpPr>
        <p:spPr>
          <a:xfrm>
            <a:off x="749808" y="3511296"/>
            <a:ext cx="4103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Source: </a:t>
            </a:r>
            <a:r>
              <a:rPr lang="nl-BE" dirty="0" err="1"/>
              <a:t>Psacharopoulos</a:t>
            </a:r>
            <a:r>
              <a:rPr lang="nl-BE" dirty="0"/>
              <a:t> &amp; </a:t>
            </a:r>
            <a:r>
              <a:rPr lang="nl-BE" dirty="0" err="1"/>
              <a:t>Patrinos</a:t>
            </a:r>
            <a:r>
              <a:rPr lang="nl-BE" dirty="0"/>
              <a:t> (2018)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48263788-09FB-A879-7824-CE06BA3C7F80}"/>
              </a:ext>
            </a:extLst>
          </p:cNvPr>
          <p:cNvCxnSpPr/>
          <p:nvPr/>
        </p:nvCxnSpPr>
        <p:spPr>
          <a:xfrm>
            <a:off x="897174" y="3871309"/>
            <a:ext cx="758952" cy="722376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8F115BB-1581-EDEF-DECC-395D73A30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126" y="4148026"/>
            <a:ext cx="5150115" cy="182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826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A2AA4-A47C-2B0A-11BA-F12FB37EA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BD82-6426-224E-30B6-6159AF84B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t">
            <a:normAutofit/>
          </a:bodyPr>
          <a:lstStyle/>
          <a:p>
            <a:r>
              <a:rPr lang="nl-BE" dirty="0"/>
              <a:t>Social Returns </a:t>
            </a:r>
            <a:r>
              <a:rPr lang="nl-BE" dirty="0" err="1"/>
              <a:t>to</a:t>
            </a:r>
            <a:r>
              <a:rPr lang="nl-BE" dirty="0"/>
              <a:t> Human </a:t>
            </a:r>
            <a:r>
              <a:rPr lang="nl-BE" dirty="0" err="1"/>
              <a:t>Capital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CDD42-0929-3613-992C-A211709C3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Macro-level perspective: education is subsidized, what are the (social) returns to education to the </a:t>
            </a:r>
            <a:r>
              <a:rPr lang="en-US" sz="2000" u="sng" dirty="0"/>
              <a:t>government and society</a:t>
            </a:r>
            <a:r>
              <a:rPr lang="en-US" sz="20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Monetary: Registered firms and their employees pay </a:t>
            </a:r>
            <a:r>
              <a:rPr lang="en-US" sz="2000" u="sng" dirty="0"/>
              <a:t>taxes and social security contributions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Non-monetary value of education to society? Active and democratic citizens, people able to adapt to changing contexts…</a:t>
            </a:r>
            <a:endParaRPr lang="nl-BE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3DAD79-BB6B-1354-9FF7-4A5B33E03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0" y="2505107"/>
            <a:ext cx="3886200" cy="2992374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C445C-1BB1-E6D1-AFF9-19CE566BC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8</a:t>
            </a:fld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BDE412-D900-240D-D097-63E57703A224}"/>
              </a:ext>
            </a:extLst>
          </p:cNvPr>
          <p:cNvSpPr txBox="1"/>
          <p:nvPr/>
        </p:nvSpPr>
        <p:spPr>
          <a:xfrm>
            <a:off x="4718304" y="5479193"/>
            <a:ext cx="4103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Source: </a:t>
            </a:r>
            <a:r>
              <a:rPr lang="nl-BE" dirty="0" err="1"/>
              <a:t>Psacharopoulos</a:t>
            </a:r>
            <a:r>
              <a:rPr lang="nl-BE" dirty="0"/>
              <a:t> &amp; </a:t>
            </a:r>
            <a:r>
              <a:rPr lang="nl-BE" dirty="0" err="1"/>
              <a:t>Patrinos</a:t>
            </a:r>
            <a:r>
              <a:rPr lang="nl-BE" dirty="0"/>
              <a:t> (2018)</a:t>
            </a:r>
          </a:p>
          <a:p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F14C29-8651-8450-DAE1-E07F5B675D23}"/>
              </a:ext>
            </a:extLst>
          </p:cNvPr>
          <p:cNvSpPr txBox="1"/>
          <p:nvPr/>
        </p:nvSpPr>
        <p:spPr>
          <a:xfrm>
            <a:off x="5242559" y="2377440"/>
            <a:ext cx="2659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err="1"/>
              <a:t>Structure</a:t>
            </a:r>
            <a:r>
              <a:rPr lang="nl-BE" b="1" dirty="0"/>
              <a:t> of </a:t>
            </a:r>
            <a:r>
              <a:rPr lang="nl-BE" b="1" dirty="0" err="1"/>
              <a:t>social</a:t>
            </a:r>
            <a:r>
              <a:rPr lang="nl-BE" b="1" dirty="0"/>
              <a:t> returns</a:t>
            </a:r>
          </a:p>
        </p:txBody>
      </p:sp>
    </p:spTree>
    <p:extLst>
      <p:ext uri="{BB962C8B-B14F-4D97-AF65-F5344CB8AC3E}">
        <p14:creationId xmlns:p14="http://schemas.microsoft.com/office/powerpoint/2010/main" val="2608434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575DCF4-08C3-5A1C-A0AB-527CB6567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Caveat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r>
              <a:rPr lang="nl-NL" dirty="0" err="1"/>
              <a:t>Academic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policy </a:t>
            </a:r>
            <a:r>
              <a:rPr lang="nl-NL" dirty="0" err="1"/>
              <a:t>discussion</a:t>
            </a:r>
            <a:r>
              <a:rPr lang="nl-NL" dirty="0"/>
              <a:t> </a:t>
            </a:r>
            <a:r>
              <a:rPr lang="nl-NL" dirty="0" err="1"/>
              <a:t>shifted</a:t>
            </a:r>
            <a:r>
              <a:rPr lang="nl-NL" dirty="0"/>
              <a:t> </a:t>
            </a:r>
            <a:r>
              <a:rPr lang="nl-NL" dirty="0" err="1"/>
              <a:t>from</a:t>
            </a:r>
            <a:r>
              <a:rPr lang="nl-NL" dirty="0"/>
              <a:t> </a:t>
            </a:r>
            <a:r>
              <a:rPr lang="nl-NL" dirty="0" err="1"/>
              <a:t>increasing</a:t>
            </a:r>
            <a:r>
              <a:rPr lang="nl-NL" dirty="0"/>
              <a:t> “</a:t>
            </a:r>
            <a:r>
              <a:rPr lang="nl-NL" dirty="0" err="1"/>
              <a:t>Enrollment</a:t>
            </a:r>
            <a:r>
              <a:rPr lang="nl-NL" dirty="0"/>
              <a:t> </a:t>
            </a:r>
            <a:r>
              <a:rPr lang="nl-NL" dirty="0" err="1"/>
              <a:t>Rates</a:t>
            </a:r>
            <a:r>
              <a:rPr lang="nl-NL" dirty="0"/>
              <a:t>” (i.e. </a:t>
            </a:r>
            <a:r>
              <a:rPr lang="nl-NL" dirty="0" err="1"/>
              <a:t>the</a:t>
            </a:r>
            <a:r>
              <a:rPr lang="nl-NL" dirty="0"/>
              <a:t> more </a:t>
            </a:r>
            <a:r>
              <a:rPr lang="nl-NL" dirty="0" err="1"/>
              <a:t>years</a:t>
            </a:r>
            <a:r>
              <a:rPr lang="nl-NL" dirty="0"/>
              <a:t>,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better</a:t>
            </a:r>
            <a:r>
              <a:rPr lang="nl-NL" dirty="0"/>
              <a:t>)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b="1" dirty="0" err="1"/>
              <a:t>Quality</a:t>
            </a:r>
            <a:r>
              <a:rPr lang="nl-NL" b="1" dirty="0"/>
              <a:t> </a:t>
            </a:r>
            <a:r>
              <a:rPr lang="nl-NL" b="1" dirty="0" err="1"/>
              <a:t>Education</a:t>
            </a:r>
            <a:r>
              <a:rPr lang="nl-NL" b="1" dirty="0"/>
              <a:t>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children</a:t>
            </a:r>
            <a:r>
              <a:rPr lang="nl-NL" dirty="0"/>
              <a:t>: </a:t>
            </a:r>
            <a:r>
              <a:rPr lang="nl-NL" u="sng" dirty="0" err="1"/>
              <a:t>those</a:t>
            </a:r>
            <a:r>
              <a:rPr lang="nl-NL" u="sng" dirty="0"/>
              <a:t> </a:t>
            </a:r>
            <a:r>
              <a:rPr lang="nl-NL" u="sng" dirty="0" err="1"/>
              <a:t>years</a:t>
            </a:r>
            <a:r>
              <a:rPr lang="nl-NL" u="sng" dirty="0"/>
              <a:t> in </a:t>
            </a:r>
            <a:r>
              <a:rPr lang="nl-NL" u="sng" dirty="0" err="1"/>
              <a:t>education</a:t>
            </a:r>
            <a:r>
              <a:rPr lang="nl-NL" u="sng" dirty="0"/>
              <a:t> </a:t>
            </a:r>
            <a:r>
              <a:rPr lang="nl-NL" u="sng" dirty="0" err="1"/>
              <a:t>should</a:t>
            </a:r>
            <a:r>
              <a:rPr lang="nl-NL" u="sng" dirty="0"/>
              <a:t> </a:t>
            </a:r>
            <a:r>
              <a:rPr lang="nl-NL" u="sng" dirty="0" err="1"/>
              <a:t>be</a:t>
            </a:r>
            <a:r>
              <a:rPr lang="nl-NL" u="sng" dirty="0"/>
              <a:t> </a:t>
            </a:r>
            <a:r>
              <a:rPr lang="nl-NL" u="sng" dirty="0" err="1"/>
              <a:t>good</a:t>
            </a:r>
            <a:r>
              <a:rPr lang="nl-NL" u="sng" dirty="0"/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069CC2-CC0D-3B38-4208-813707C6C0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99" r="9310" b="2"/>
          <a:stretch>
            <a:fillRect/>
          </a:stretch>
        </p:blipFill>
        <p:spPr>
          <a:xfrm>
            <a:off x="4629150" y="1825625"/>
            <a:ext cx="3886200" cy="4351338"/>
          </a:xfrm>
          <a:prstGeom prst="rect">
            <a:avLst/>
          </a:prstGeom>
          <a:noFill/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3360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91400-87B5-253B-D8F4-AE526720E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t">
            <a:normAutofit/>
          </a:bodyPr>
          <a:lstStyle/>
          <a:p>
            <a:r>
              <a:rPr lang="nl-BE" dirty="0" err="1"/>
              <a:t>Caveat</a:t>
            </a:r>
            <a:r>
              <a:rPr lang="nl-BE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8EF9D-D813-3EFA-1F83-3A2389E6E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r>
              <a:rPr lang="nl-BE" sz="2200" dirty="0" err="1"/>
              <a:t>This</a:t>
            </a:r>
            <a:r>
              <a:rPr lang="nl-BE" sz="2200" dirty="0"/>
              <a:t> </a:t>
            </a:r>
            <a:r>
              <a:rPr lang="nl-BE" sz="2200" dirty="0" err="1"/>
              <a:t>implies</a:t>
            </a:r>
            <a:r>
              <a:rPr lang="nl-BE" sz="2200" dirty="0"/>
              <a:t> a shift in focus </a:t>
            </a:r>
            <a:r>
              <a:rPr lang="nl-BE" sz="2200" dirty="0" err="1"/>
              <a:t>from</a:t>
            </a:r>
            <a:r>
              <a:rPr lang="nl-BE" sz="2200" dirty="0"/>
              <a:t> </a:t>
            </a:r>
            <a:r>
              <a:rPr lang="nl-BE" sz="2200" dirty="0" err="1"/>
              <a:t>years</a:t>
            </a:r>
            <a:r>
              <a:rPr lang="nl-BE" sz="2200" dirty="0"/>
              <a:t> in </a:t>
            </a:r>
            <a:r>
              <a:rPr lang="nl-BE" sz="2200" dirty="0" err="1"/>
              <a:t>education</a:t>
            </a:r>
            <a:r>
              <a:rPr lang="nl-BE" sz="2200" dirty="0"/>
              <a:t> </a:t>
            </a:r>
            <a:r>
              <a:rPr lang="nl-BE" sz="2200" dirty="0" err="1"/>
              <a:t>to</a:t>
            </a:r>
            <a:r>
              <a:rPr lang="nl-BE" sz="2200" dirty="0"/>
              <a:t>…</a:t>
            </a:r>
          </a:p>
          <a:p>
            <a:pPr lvl="1"/>
            <a:r>
              <a:rPr lang="nl-BE" sz="2200" dirty="0"/>
              <a:t>Teacher professional development</a:t>
            </a:r>
          </a:p>
          <a:p>
            <a:pPr lvl="1"/>
            <a:r>
              <a:rPr lang="en-US" sz="2200" dirty="0"/>
              <a:t>Knowledge transfer from teachers to students</a:t>
            </a:r>
          </a:p>
          <a:p>
            <a:pPr lvl="1"/>
            <a:r>
              <a:rPr lang="en-US" sz="2200" dirty="0"/>
              <a:t>Teacher value added</a:t>
            </a:r>
            <a:endParaRPr lang="nl-BE" sz="2200" dirty="0"/>
          </a:p>
          <a:p>
            <a:pPr lvl="1"/>
            <a:r>
              <a:rPr lang="nl-BE" sz="2200" dirty="0" err="1"/>
              <a:t>Foundational</a:t>
            </a:r>
            <a:r>
              <a:rPr lang="nl-BE" sz="2200" dirty="0"/>
              <a:t> </a:t>
            </a:r>
            <a:r>
              <a:rPr lang="nl-BE" sz="2200" dirty="0" err="1"/>
              <a:t>learning</a:t>
            </a:r>
            <a:r>
              <a:rPr lang="nl-BE" sz="2200" dirty="0"/>
              <a:t> </a:t>
            </a:r>
            <a:r>
              <a:rPr lang="nl-BE" sz="2200" dirty="0" err="1"/>
              <a:t>gains</a:t>
            </a:r>
            <a:r>
              <a:rPr lang="nl-BE" sz="2200" dirty="0"/>
              <a:t> in </a:t>
            </a:r>
            <a:r>
              <a:rPr lang="nl-BE" sz="2200" dirty="0" err="1"/>
              <a:t>numeracy</a:t>
            </a:r>
            <a:r>
              <a:rPr lang="nl-BE" sz="2200" dirty="0"/>
              <a:t>, </a:t>
            </a:r>
            <a:r>
              <a:rPr lang="nl-BE" sz="2200" dirty="0" err="1"/>
              <a:t>literacy</a:t>
            </a:r>
            <a:r>
              <a:rPr lang="nl-BE" sz="2200" dirty="0"/>
              <a:t>, digital </a:t>
            </a:r>
            <a:r>
              <a:rPr lang="nl-BE" sz="2200" dirty="0" err="1"/>
              <a:t>literacy</a:t>
            </a:r>
            <a:r>
              <a:rPr lang="nl-BE" sz="2200" dirty="0"/>
              <a:t>… (</a:t>
            </a:r>
            <a:r>
              <a:rPr lang="nl-BE" sz="2200" dirty="0" err="1"/>
              <a:t>educational</a:t>
            </a:r>
            <a:r>
              <a:rPr lang="nl-BE" sz="2200" dirty="0"/>
              <a:t> curricula)</a:t>
            </a:r>
          </a:p>
          <a:p>
            <a:pPr lvl="1"/>
            <a:endParaRPr lang="nl-BE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79BC00-ED10-A21C-8C78-B672AF366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878" y="2304384"/>
            <a:ext cx="3886200" cy="246773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806E4-4A59-50BE-29BC-193F7808B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10</a:t>
            </a:fld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0EEA55-6C71-3F13-8A03-D6B24801CE1B}"/>
              </a:ext>
            </a:extLst>
          </p:cNvPr>
          <p:cNvSpPr txBox="1"/>
          <p:nvPr/>
        </p:nvSpPr>
        <p:spPr>
          <a:xfrm>
            <a:off x="5486400" y="4766548"/>
            <a:ext cx="2545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Source: </a:t>
            </a:r>
            <a:r>
              <a:rPr lang="nl-BE" dirty="0" err="1"/>
              <a:t>Desimone</a:t>
            </a:r>
            <a:r>
              <a:rPr lang="nl-BE" dirty="0"/>
              <a:t> (2009)</a:t>
            </a:r>
          </a:p>
        </p:txBody>
      </p:sp>
    </p:spTree>
    <p:extLst>
      <p:ext uri="{BB962C8B-B14F-4D97-AF65-F5344CB8AC3E}">
        <p14:creationId xmlns:p14="http://schemas.microsoft.com/office/powerpoint/2010/main" val="2248596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4DD50A-CFF3-05C3-AD95-3C6AF8A4A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69" y="68263"/>
            <a:ext cx="7545063" cy="6073775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B8D0FC0A-B019-4051-6654-3E5FFDEC3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11</a:t>
            </a:fld>
            <a:endParaRPr 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FE71E5-C39C-96E8-4B8A-00FFB73A1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" y="2522823"/>
            <a:ext cx="3257550" cy="3184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3024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CD74A0-0ED1-2C5E-2FBC-F0EEB6035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3599"/>
            <a:ext cx="5150115" cy="38864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E7B2DEB-0325-7A85-25DE-2E58F8D76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/>
          <a:lstStyle/>
          <a:p>
            <a:r>
              <a:rPr lang="en-US" dirty="0"/>
              <a:t>Basic Skills Gap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543FF-0071-7D5D-890A-AC0F75F2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12</a:t>
            </a:fld>
            <a:endParaRPr lang="nl-N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776406-2843-F32A-D1F8-64B41CE04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936" y="44089"/>
            <a:ext cx="5131064" cy="429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13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72EC461-3A8B-0946-1533-C672A1A1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Adaptability to rapidly changing contexts</a:t>
            </a:r>
            <a:endParaRPr lang="nl-BE" sz="4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654C83-D3B6-2336-A52C-07ACC9A2B7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210300"/>
            <a:ext cx="647700" cy="647700"/>
          </a:xfrm>
        </p:spPr>
        <p:txBody>
          <a:bodyPr/>
          <a:lstStyle/>
          <a:p>
            <a:fld id="{98EBB0EA-5BAC-FA4C-8300-43CFBEC32614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1808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A0DA0F3-B2C3-F655-E785-790DC7FB8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DF8211-D63A-F658-2A1D-092DBEB4F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394411"/>
            <a:ext cx="7886700" cy="2977227"/>
          </a:xfrm>
          <a:prstGeom prst="rect">
            <a:avLst/>
          </a:prstGeom>
          <a:noFill/>
        </p:spPr>
      </p:pic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C999A375-77E9-A43E-98B1-9899437E3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14</a:t>
            </a:fld>
            <a:endParaRPr 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777EAE-22B8-D220-714D-24C0FF3E9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067" y="1777592"/>
            <a:ext cx="2597283" cy="103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07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B168B-7B0E-EAFF-F847-C20F51F7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t">
            <a:normAutofit/>
          </a:bodyPr>
          <a:lstStyle/>
          <a:p>
            <a:r>
              <a:rPr lang="nl-BE" err="1"/>
              <a:t>What’s</a:t>
            </a:r>
            <a:r>
              <a:rPr lang="nl-BE"/>
              <a:t> </a:t>
            </a:r>
            <a:r>
              <a:rPr lang="nl-BE" err="1"/>
              <a:t>educational</a:t>
            </a:r>
            <a:r>
              <a:rPr lang="nl-BE"/>
              <a:t> </a:t>
            </a:r>
            <a:r>
              <a:rPr lang="nl-BE" err="1"/>
              <a:t>adaptability</a:t>
            </a:r>
            <a:r>
              <a:rPr lang="nl-BE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4FBDF-D8FD-7E27-737E-18C7E04BB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15</a:t>
            </a:fld>
            <a:endParaRPr lang="nl-NL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EB7BE38-93B2-2E5A-2B8E-C1BF7386F9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181553"/>
              </p:ext>
            </p:extLst>
          </p:nvPr>
        </p:nvGraphicFramePr>
        <p:xfrm>
          <a:off x="628650" y="1825625"/>
          <a:ext cx="78867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Graphic 6" descr="Hockey Stick Curve Graph outline">
            <a:extLst>
              <a:ext uri="{FF2B5EF4-FFF2-40B4-BE49-F238E27FC236}">
                <a16:creationId xmlns:a16="http://schemas.microsoft.com/office/drawing/2014/main" id="{66731EA5-180A-7F83-BE29-C7D2A081AD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650" y="4343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65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itle 1">
            <a:extLst>
              <a:ext uri="{FF2B5EF4-FFF2-40B4-BE49-F238E27FC236}">
                <a16:creationId xmlns:a16="http://schemas.microsoft.com/office/drawing/2014/main" id="{14EF39D0-5B91-9D95-17FE-DD3D48C86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t">
            <a:normAutofit/>
          </a:bodyPr>
          <a:lstStyle/>
          <a:p>
            <a:r>
              <a:rPr lang="en-US" dirty="0"/>
              <a:t>Educational adaptability and resilience to…</a:t>
            </a:r>
          </a:p>
        </p:txBody>
      </p:sp>
      <p:pic>
        <p:nvPicPr>
          <p:cNvPr id="18434" name="Picture 2" descr="Resilience Cartoons and Comics - funny pictures from CartoonStock">
            <a:extLst>
              <a:ext uri="{FF2B5EF4-FFF2-40B4-BE49-F238E27FC236}">
                <a16:creationId xmlns:a16="http://schemas.microsoft.com/office/drawing/2014/main" id="{D99D29FF-C4A0-1353-2442-87F4346F7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265"/>
          <a:stretch>
            <a:fillRect/>
          </a:stretch>
        </p:blipFill>
        <p:spPr bwMode="auto">
          <a:xfrm>
            <a:off x="628650" y="1825625"/>
            <a:ext cx="388620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67CC0-0CF8-399F-1A1F-73FD85DE0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>
            <a:normAutofit/>
          </a:bodyPr>
          <a:lstStyle/>
          <a:p>
            <a:r>
              <a:rPr lang="en-US" i="1" dirty="0"/>
              <a:t>Argument: </a:t>
            </a:r>
            <a:r>
              <a:rPr lang="en-US" dirty="0"/>
              <a:t>When individuals are more adaptable, entire economies and societies become more capable of absorbing shocks, adjusting to change, and sustaining productivity.</a:t>
            </a:r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C1083-F267-7579-12A6-5CD4C9086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0638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5E4D2-BE44-6250-A2F6-AB616E6B0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Active participation in society as a democratic citizen</a:t>
            </a:r>
            <a:endParaRPr lang="nl-BE" sz="4000" dirty="0"/>
          </a:p>
        </p:txBody>
      </p:sp>
    </p:spTree>
    <p:extLst>
      <p:ext uri="{BB962C8B-B14F-4D97-AF65-F5344CB8AC3E}">
        <p14:creationId xmlns:p14="http://schemas.microsoft.com/office/powerpoint/2010/main" val="4173064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5D9D214-0E28-8949-DE28-D7291A7DF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 err="1"/>
              <a:t>Democrative</a:t>
            </a:r>
            <a:r>
              <a:rPr lang="en-US" dirty="0"/>
              <a:t> participation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5A2843D-C2E7-CF89-B925-600B3180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18</a:t>
            </a:fld>
            <a:endParaRPr lang="nl-N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63442D-7F9D-CEF6-F545-28A3A78EA6B6}"/>
              </a:ext>
            </a:extLst>
          </p:cNvPr>
          <p:cNvSpPr txBox="1"/>
          <p:nvPr/>
        </p:nvSpPr>
        <p:spPr>
          <a:xfrm>
            <a:off x="5687568" y="5825951"/>
            <a:ext cx="338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i="1" dirty="0"/>
              <a:t>Visual </a:t>
            </a:r>
            <a:r>
              <a:rPr lang="nl-BE" i="1" dirty="0" err="1"/>
              <a:t>generated</a:t>
            </a:r>
            <a:r>
              <a:rPr lang="nl-BE" i="1" dirty="0"/>
              <a:t> </a:t>
            </a:r>
            <a:r>
              <a:rPr lang="nl-BE" i="1" dirty="0" err="1"/>
              <a:t>with</a:t>
            </a:r>
            <a:r>
              <a:rPr lang="nl-BE" i="1" dirty="0"/>
              <a:t> </a:t>
            </a:r>
            <a:r>
              <a:rPr lang="nl-BE" i="1" dirty="0" err="1"/>
              <a:t>Copilot</a:t>
            </a:r>
            <a:r>
              <a:rPr lang="nl-BE" i="1" dirty="0"/>
              <a:t> (AI).</a:t>
            </a:r>
          </a:p>
        </p:txBody>
      </p:sp>
      <p:pic>
        <p:nvPicPr>
          <p:cNvPr id="19458" name="Picture 2" descr="Illustrative diverse community">
            <a:extLst>
              <a:ext uri="{FF2B5EF4-FFF2-40B4-BE49-F238E27FC236}">
                <a16:creationId xmlns:a16="http://schemas.microsoft.com/office/drawing/2014/main" id="{89A2B2A2-E82B-B518-332D-04CD4EDC5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29520"/>
            <a:ext cx="54864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546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F13B5FF-8DAC-953C-3997-BD67A29EB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/>
          <a:p>
            <a:r>
              <a:rPr lang="en-US" dirty="0"/>
              <a:t>Democratic participation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4D2BA94-D030-C1FA-5273-AFAA14AEB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There is a clear connection between educational adaptability, democratic participation and societal resilience to shocks.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387345DB-589B-3329-461A-E4AD9E4D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19</a:t>
            </a:fld>
            <a:endParaRPr lang="nl-NL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352541B-2FE0-EB5C-76A9-9976C02FC2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0594618"/>
              </p:ext>
            </p:extLst>
          </p:nvPr>
        </p:nvGraphicFramePr>
        <p:xfrm>
          <a:off x="3887391" y="987426"/>
          <a:ext cx="462915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3469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A6447-B6E5-AED2-528C-94370101E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 anchor="t">
            <a:normAutofit fontScale="90000"/>
          </a:bodyPr>
          <a:lstStyle/>
          <a:p>
            <a:r>
              <a:rPr lang="nl-BE" i="1" dirty="0" err="1"/>
              <a:t>Core</a:t>
            </a:r>
            <a:r>
              <a:rPr lang="nl-BE" i="1" dirty="0"/>
              <a:t> </a:t>
            </a:r>
            <a:r>
              <a:rPr lang="nl-BE" i="1" dirty="0" err="1"/>
              <a:t>message</a:t>
            </a:r>
            <a:r>
              <a:rPr lang="nl-BE" i="1" dirty="0"/>
              <a:t>: </a:t>
            </a:r>
            <a:r>
              <a:rPr lang="nl-BE" i="1" dirty="0" err="1"/>
              <a:t>Foundational</a:t>
            </a:r>
            <a:r>
              <a:rPr lang="nl-BE" i="1" dirty="0"/>
              <a:t> </a:t>
            </a:r>
            <a:r>
              <a:rPr lang="nl-BE" i="1" dirty="0" err="1"/>
              <a:t>learning</a:t>
            </a:r>
            <a:r>
              <a:rPr lang="nl-BE" i="1" dirty="0"/>
              <a:t> is important, </a:t>
            </a:r>
            <a:r>
              <a:rPr lang="nl-BE" i="1" dirty="0" err="1"/>
              <a:t>because</a:t>
            </a:r>
            <a:r>
              <a:rPr lang="nl-BE" i="1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CC695-136D-68A1-0262-D6B281B55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50" y="6209999"/>
            <a:ext cx="648000" cy="64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EBB0EA-5BAC-FA4C-8300-43CFBEC32614}" type="slidenum">
              <a:rPr lang="nl-NL" smtClean="0"/>
              <a:pPr>
                <a:spcAft>
                  <a:spcPts val="600"/>
                </a:spcAft>
              </a:pPr>
              <a:t>20</a:t>
            </a:fld>
            <a:endParaRPr lang="nl-NL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25E3276-2B00-523C-AECF-B659700911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8857235"/>
              </p:ext>
            </p:extLst>
          </p:nvPr>
        </p:nvGraphicFramePr>
        <p:xfrm>
          <a:off x="628650" y="1825625"/>
          <a:ext cx="78867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4860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30458" y="2509200"/>
            <a:ext cx="5448693" cy="1188000"/>
          </a:xfrm>
        </p:spPr>
        <p:txBody>
          <a:bodyPr>
            <a:normAutofit/>
          </a:bodyPr>
          <a:lstStyle/>
          <a:p>
            <a:pPr algn="ctr"/>
            <a:r>
              <a:rPr lang="nl-NL" sz="3200" dirty="0" err="1"/>
              <a:t>Thank</a:t>
            </a:r>
            <a:r>
              <a:rPr lang="nl-NL" sz="3200" dirty="0"/>
              <a:t> </a:t>
            </a:r>
            <a:r>
              <a:rPr lang="nl-NL" sz="3200" dirty="0" err="1"/>
              <a:t>you</a:t>
            </a:r>
            <a:r>
              <a:rPr lang="nl-NL" sz="3200" dirty="0"/>
              <a:t>! </a:t>
            </a:r>
            <a:r>
              <a:rPr lang="nl-NL" sz="3200" dirty="0" err="1"/>
              <a:t>Questions</a:t>
            </a:r>
            <a:r>
              <a:rPr lang="nl-NL" sz="3200" dirty="0"/>
              <a:t>?</a:t>
            </a:r>
            <a:br>
              <a:rPr lang="nl-NL" sz="3200" dirty="0"/>
            </a:br>
            <a:r>
              <a:rPr lang="nl-NL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sofie.cabus@kuleuven.be</a:t>
            </a:r>
            <a:r>
              <a:rPr lang="nl-NL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554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-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EN.pptx" id="{E7AD562D-E971-429A-BB17-0B4DB131281E}" vid="{1ACD07B9-B1C6-4801-B408-847E06DD37DF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754124FC8ED4A870F16CCE485E754" ma:contentTypeVersion="18" ma:contentTypeDescription="Create a new document." ma:contentTypeScope="" ma:versionID="ddde930d826269c0f59bb9f8026a8d7a">
  <xsd:schema xmlns:xsd="http://www.w3.org/2001/XMLSchema" xmlns:xs="http://www.w3.org/2001/XMLSchema" xmlns:p="http://schemas.microsoft.com/office/2006/metadata/properties" xmlns:ns2="040fb58a-a206-4ce9-a922-1d40898aae55" xmlns:ns3="e02fff17-c085-42ca-8052-bec6af4d82b0" targetNamespace="http://schemas.microsoft.com/office/2006/metadata/properties" ma:root="true" ma:fieldsID="3767bd12a86a410ae096606b08439d84" ns2:_="" ns3:_="">
    <xsd:import namespace="040fb58a-a206-4ce9-a922-1d40898aae55"/>
    <xsd:import namespace="e02fff17-c085-42ca-8052-bec6af4d8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fb58a-a206-4ce9-a922-1d40898aa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02ca1d-a6ac-4648-ae42-3596f34ef5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fff17-c085-42ca-8052-bec6af4d8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f0af8a-31a3-4a0d-b665-0c7e5c5202ab}" ma:internalName="TaxCatchAll" ma:showField="CatchAllData" ma:web="e02fff17-c085-42ca-8052-bec6af4d8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0fb58a-a206-4ce9-a922-1d40898aae55">
      <Terms xmlns="http://schemas.microsoft.com/office/infopath/2007/PartnerControls"/>
    </lcf76f155ced4ddcb4097134ff3c332f>
    <TaxCatchAll xmlns="e02fff17-c085-42ca-8052-bec6af4d82b0" xsi:nil="true"/>
  </documentManagement>
</p:properties>
</file>

<file path=customXml/itemProps1.xml><?xml version="1.0" encoding="utf-8"?>
<ds:datastoreItem xmlns:ds="http://schemas.openxmlformats.org/officeDocument/2006/customXml" ds:itemID="{928BBF4D-BC0E-48AE-95ED-61451A4DD063}"/>
</file>

<file path=customXml/itemProps2.xml><?xml version="1.0" encoding="utf-8"?>
<ds:datastoreItem xmlns:ds="http://schemas.openxmlformats.org/officeDocument/2006/customXml" ds:itemID="{F5205DCD-EE23-4BA2-BFF4-56B5AD15E5EB}"/>
</file>

<file path=customXml/itemProps3.xml><?xml version="1.0" encoding="utf-8"?>
<ds:datastoreItem xmlns:ds="http://schemas.openxmlformats.org/officeDocument/2006/customXml" ds:itemID="{797F15E0-8E54-48A7-B832-983EC05B0F97}"/>
</file>

<file path=docProps/app.xml><?xml version="1.0" encoding="utf-8"?>
<Properties xmlns="http://schemas.openxmlformats.org/officeDocument/2006/extended-properties" xmlns:vt="http://schemas.openxmlformats.org/officeDocument/2006/docPropsVTypes">
  <Template>PPT_EN</Template>
  <TotalTime>0</TotalTime>
  <Words>914</Words>
  <Application>Microsoft Office PowerPoint</Application>
  <PresentationFormat>On-screen Show (4:3)</PresentationFormat>
  <Paragraphs>103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Wingdings</vt:lpstr>
      <vt:lpstr>Office-thema</vt:lpstr>
      <vt:lpstr>International Conference 2026 | Education in Times of Turmoil</vt:lpstr>
      <vt:lpstr>Learning Lab B | Advancing Foundational Learning to Build Resilience and Stability</vt:lpstr>
      <vt:lpstr>Why are basic skills so important (to make societies more resilient)?</vt:lpstr>
      <vt:lpstr>Human Capital Development</vt:lpstr>
      <vt:lpstr>A simple lecture on business economy</vt:lpstr>
      <vt:lpstr>Private Returns to Human Capital and Skills</vt:lpstr>
      <vt:lpstr>The ‘monetary value’ of education: a decennial review of the global literature</vt:lpstr>
      <vt:lpstr>Social Returns to Human Capital and Skills</vt:lpstr>
      <vt:lpstr>Caveat</vt:lpstr>
      <vt:lpstr>Caveat </vt:lpstr>
      <vt:lpstr>PowerPoint Presentation</vt:lpstr>
      <vt:lpstr>Basic Skills Gap</vt:lpstr>
      <vt:lpstr>Adaptability to rapidly changing contexts</vt:lpstr>
      <vt:lpstr>PowerPoint Presentation</vt:lpstr>
      <vt:lpstr>What’s educational adaptability?</vt:lpstr>
      <vt:lpstr>Educational adaptability and resilience to…</vt:lpstr>
      <vt:lpstr>Active participation in society as a democratic citizen</vt:lpstr>
      <vt:lpstr>Democrative participation</vt:lpstr>
      <vt:lpstr>Democratic participation</vt:lpstr>
      <vt:lpstr>Core message: Foundational learning is important, because…</vt:lpstr>
      <vt:lpstr>Thank you! Questions? sofie.cabus@kuleuven.be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Sofie Cabus</dc:creator>
  <cp:lastModifiedBy>Sofie Cabus</cp:lastModifiedBy>
  <cp:revision>1</cp:revision>
  <dcterms:created xsi:type="dcterms:W3CDTF">2026-05-26T11:19:00Z</dcterms:created>
  <dcterms:modified xsi:type="dcterms:W3CDTF">2026-05-27T08:53:46Z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0x01010087E754124FC8ED4A870F16CCE485E754</vt:lpwstr>
  </property>
</Properties>
</file>