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handoutMasterIdLst>
    <p:handoutMasterId r:id="rId13"/>
  </p:handoutMasterIdLst>
  <p:sldIdLst>
    <p:sldId id="280" r:id="rId5"/>
    <p:sldId id="346" r:id="rId6"/>
    <p:sldId id="344" r:id="rId7"/>
    <p:sldId id="308" r:id="rId8"/>
    <p:sldId id="317" r:id="rId9"/>
    <p:sldId id="345" r:id="rId10"/>
    <p:sldId id="256" r:id="rId11"/>
  </p:sldIdLst>
  <p:sldSz cx="12192000" cy="6858000"/>
  <p:notesSz cx="6858000" cy="9144000"/>
  <p:defaultTextStyle>
    <a:defPPr>
      <a:defRPr lang="en-U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72A27A-EB67-EBE1-9782-9E01B1FCEF2F}" name="Filorizzo Pla, Anne" initials="AF" userId="S::anne.filorizzopla@savethechildren.org::19e23463-2af2-4052-9abe-e3b6e21bdd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3152BD-08DF-45FF-BF12-A783F7742BB7}" v="14" dt="2026-05-26T15:21:51.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83" autoAdjust="0"/>
    <p:restoredTop sz="53528" autoAdjust="0"/>
  </p:normalViewPr>
  <p:slideViewPr>
    <p:cSldViewPr snapToGrid="0" snapToObjects="1" showGuides="1">
      <p:cViewPr varScale="1">
        <p:scale>
          <a:sx n="59" d="100"/>
          <a:sy n="59" d="100"/>
        </p:scale>
        <p:origin x="1428" y="90"/>
      </p:cViewPr>
      <p:guideLst>
        <p:guide orient="horz" pos="2160"/>
        <p:guide pos="3863"/>
      </p:guideLst>
    </p:cSldViewPr>
  </p:slideViewPr>
  <p:notesTextViewPr>
    <p:cViewPr>
      <p:scale>
        <a:sx n="1" d="1"/>
        <a:sy n="1" d="1"/>
      </p:scale>
      <p:origin x="0" y="0"/>
    </p:cViewPr>
  </p:notesTextViewPr>
  <p:notesViewPr>
    <p:cSldViewPr snapToGrid="0" snapToObjects="1" showGuides="1">
      <p:cViewPr varScale="1">
        <p:scale>
          <a:sx n="117" d="100"/>
          <a:sy n="117" d="100"/>
        </p:scale>
        <p:origin x="3102"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C5FF01-0D94-45B5-A6AA-51FA22C2D7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K"/>
          </a:p>
        </p:txBody>
      </p:sp>
      <p:sp>
        <p:nvSpPr>
          <p:cNvPr id="3" name="Date Placeholder 2">
            <a:extLst>
              <a:ext uri="{FF2B5EF4-FFF2-40B4-BE49-F238E27FC236}">
                <a16:creationId xmlns:a16="http://schemas.microsoft.com/office/drawing/2014/main" id="{DEBE48C1-6ABD-41A7-94C6-4068055F5DA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5A84D9-8C54-44BB-BCB8-972D00B48865}" type="datetimeFigureOut">
              <a:rPr lang="en-UK" smtClean="0"/>
              <a:t>05/26/2026</a:t>
            </a:fld>
            <a:endParaRPr lang="en-UK"/>
          </a:p>
        </p:txBody>
      </p:sp>
      <p:sp>
        <p:nvSpPr>
          <p:cNvPr id="4" name="Footer Placeholder 3">
            <a:extLst>
              <a:ext uri="{FF2B5EF4-FFF2-40B4-BE49-F238E27FC236}">
                <a16:creationId xmlns:a16="http://schemas.microsoft.com/office/drawing/2014/main" id="{CCD394F4-9201-492F-B8CE-18E39EC1BF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K"/>
          </a:p>
        </p:txBody>
      </p:sp>
      <p:sp>
        <p:nvSpPr>
          <p:cNvPr id="5" name="Slide Number Placeholder 4">
            <a:extLst>
              <a:ext uri="{FF2B5EF4-FFF2-40B4-BE49-F238E27FC236}">
                <a16:creationId xmlns:a16="http://schemas.microsoft.com/office/drawing/2014/main" id="{C08ED2BF-2B65-42C4-97F8-F99B793B91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CF2DD2-20A7-4DD7-8E44-09CE7E29F5C4}" type="slidenum">
              <a:rPr lang="en-UK" smtClean="0"/>
              <a:t>‹#›</a:t>
            </a:fld>
            <a:endParaRPr lang="en-UK"/>
          </a:p>
        </p:txBody>
      </p:sp>
    </p:spTree>
    <p:extLst>
      <p:ext uri="{BB962C8B-B14F-4D97-AF65-F5344CB8AC3E}">
        <p14:creationId xmlns:p14="http://schemas.microsoft.com/office/powerpoint/2010/main" val="211721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F38F60-DFED-40C2-929D-904E92906FEC}" type="datetimeFigureOut">
              <a:rPr lang="en-UK" smtClean="0"/>
              <a:t>05/26/2026</a:t>
            </a:fld>
            <a:endParaRPr lang="en-U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K"/>
              <a:t>Click to edit Master text styles</a:t>
            </a:r>
          </a:p>
          <a:p>
            <a:pPr lvl="1"/>
            <a:r>
              <a:rPr lang="en-UK"/>
              <a:t>Second level</a:t>
            </a:r>
          </a:p>
          <a:p>
            <a:pPr lvl="2"/>
            <a:r>
              <a:rPr lang="en-UK"/>
              <a:t>Third level</a:t>
            </a:r>
          </a:p>
          <a:p>
            <a:pPr lvl="3"/>
            <a:r>
              <a:rPr lang="en-UK"/>
              <a:t>Fourth level</a:t>
            </a:r>
          </a:p>
          <a:p>
            <a:pPr lvl="4"/>
            <a:r>
              <a:rPr lang="en-UK"/>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63DF67-57A7-4E60-B412-2E26C2D4287B}" type="slidenum">
              <a:rPr lang="en-UK" smtClean="0"/>
              <a:t>‹#›</a:t>
            </a:fld>
            <a:endParaRPr lang="en-UK"/>
          </a:p>
        </p:txBody>
      </p:sp>
    </p:spTree>
    <p:extLst>
      <p:ext uri="{BB962C8B-B14F-4D97-AF65-F5344CB8AC3E}">
        <p14:creationId xmlns:p14="http://schemas.microsoft.com/office/powerpoint/2010/main" val="392925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63DF67-57A7-4E60-B412-2E26C2D4287B}" type="slidenum">
              <a:rPr lang="en-UK" smtClean="0"/>
              <a:t>1</a:t>
            </a:fld>
            <a:endParaRPr lang="en-UK"/>
          </a:p>
        </p:txBody>
      </p:sp>
    </p:spTree>
    <p:extLst>
      <p:ext uri="{BB962C8B-B14F-4D97-AF65-F5344CB8AC3E}">
        <p14:creationId xmlns:p14="http://schemas.microsoft.com/office/powerpoint/2010/main" val="552846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3FFFF08-BA74-3E4E-B67B-CFCBDE5D9836}" type="slidenum">
              <a:rPr lang="en-US" smtClean="0"/>
              <a:t>2</a:t>
            </a:fld>
            <a:endParaRPr lang="en-US"/>
          </a:p>
        </p:txBody>
      </p:sp>
    </p:spTree>
    <p:extLst>
      <p:ext uri="{BB962C8B-B14F-4D97-AF65-F5344CB8AC3E}">
        <p14:creationId xmlns:p14="http://schemas.microsoft.com/office/powerpoint/2010/main" val="2749331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1" kern="1200" dirty="0">
                <a:solidFill>
                  <a:schemeClr val="tx1"/>
                </a:solidFill>
                <a:effectLst/>
                <a:latin typeface="+mn-lt"/>
                <a:ea typeface="+mn-ea"/>
                <a:cs typeface="+mn-cs"/>
              </a:rPr>
              <a:t>This is what the different activities in the MHPSS pyramid of interventions can look like in education</a:t>
            </a:r>
          </a:p>
          <a:p>
            <a:endParaRPr lang="en-GB" sz="1200" b="1" i="1"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MHPSS and Education</a:t>
            </a:r>
            <a:endParaRPr lang="en-SG" sz="1200" b="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Attendance at school with quality teaching and a safe environment is a key factor in contributing to the well wellbeing of children and adolescents. The structure, routine and stimulating environment of school can play a major role to help children to return to normalcy and strengthen coping mechanisms. </a:t>
            </a:r>
          </a:p>
          <a:p>
            <a:r>
              <a:rPr lang="en-GB" sz="1200" kern="1200" dirty="0">
                <a:solidFill>
                  <a:schemeClr val="tx1"/>
                </a:solidFill>
                <a:effectLst/>
                <a:latin typeface="+mn-lt"/>
                <a:ea typeface="+mn-ea"/>
                <a:cs typeface="+mn-cs"/>
              </a:rPr>
              <a:t>MHPSS interventions in school or non-formal education settings should be done in conjunction with play and recreation activities, or schools should be considered as a possible structure in which to establish a CFS or recreation programme.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Specific considerations for school-based interventions include:</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Teachers should be trained in MHPSS approaches and psychosocially supportive teaching methods, including topics and approaches mentioned in the section on play and recreational activities.</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Teachers should be trained on PFA.</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Teachers should be encouraged to engage in regular self self-care and stress reduction activities, especially following a crisis or emergency.</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Activities should initially involve all children so as to reduce stigma.  If further support is needed, ensure the child accesses extra support in a way that does not identify them as being “weak” or as someone who is not coping.</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When identifying children who may need specialised support, ensure that the family is involved. </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Ensure the school is linked with referral mechanisms, including access to child protection services, MHPSS activities including play and recreation activities, life skills, early childhood support and specialised mental health support.</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Consider integrating psychosocial activities in mainstream classroom activities throughout the school day to aid concentration, relaxation and team building.</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 healthy quality learning environment for boys and girls that prevents violence, bullying or isolation is key to supporting children’s development and wellbeing.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Even if MHPSS activities are not taking place in schools, it is very important to link with the education sector in order to encourage school attendance, and also to identify school going children who may need further support</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For more on this, refer to Appendix 1 on the step-by-step approach to programming in play and recreational activities - many of the issues will be the same as for implementing school based activities.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MHPSS and Early Childhood Care and Development (ECCD)</a:t>
            </a:r>
            <a:endParaRPr lang="en-SG"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When working with children, for example in a play and recreational activities programme, it is important to include strategies to work with babies and preschool children. Young children can also be included in group activities with older children, but specific early childhood activities should be included in interventions.  Parents and caregivers should be included in ECCD activities both so they can support their children and access support they may need themselves.</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With very young or distressed children, for example, consider the following types of play based activities:</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Manipulation of clay or similar material.</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Rattles and shaking toys for babies, clapping/ copying games, singing.</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Creative activities such as painting, printing etc.</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Running, hiding, movement games.</a:t>
            </a:r>
            <a:endParaRPr lang="en-S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Sand and water play.</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Remember:</a:t>
            </a:r>
            <a:endParaRPr lang="en-SG"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is important to use non-verbal activities with young children as well as activities to stimulate language development</a:t>
            </a:r>
            <a:endParaRPr lang="en-SG"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Ensure that specific times are dedicated to interventions for this age group, as many young children will attend activities designed for older children that may not be suitable</a:t>
            </a:r>
            <a:endParaRPr lang="en-SG" sz="1200" kern="1200" dirty="0">
              <a:solidFill>
                <a:schemeClr val="tx1"/>
              </a:solidFill>
              <a:effectLst/>
              <a:latin typeface="+mn-lt"/>
              <a:ea typeface="+mn-ea"/>
              <a:cs typeface="+mn-cs"/>
            </a:endParaRPr>
          </a:p>
          <a:p>
            <a:endParaRPr lang="en-US" dirty="0"/>
          </a:p>
          <a:p>
            <a:endParaRPr lang="en-PH" dirty="0"/>
          </a:p>
        </p:txBody>
      </p:sp>
      <p:sp>
        <p:nvSpPr>
          <p:cNvPr id="4" name="Slide Number Placeholder 3"/>
          <p:cNvSpPr>
            <a:spLocks noGrp="1"/>
          </p:cNvSpPr>
          <p:nvPr>
            <p:ph type="sldNum" sz="quarter" idx="5"/>
          </p:nvPr>
        </p:nvSpPr>
        <p:spPr/>
        <p:txBody>
          <a:bodyPr/>
          <a:lstStyle/>
          <a:p>
            <a:fld id="{B963DF67-57A7-4E60-B412-2E26C2D4287B}" type="slidenum">
              <a:rPr lang="en-UK" smtClean="0"/>
              <a:t>3</a:t>
            </a:fld>
            <a:endParaRPr lang="en-UK"/>
          </a:p>
        </p:txBody>
      </p:sp>
    </p:spTree>
    <p:extLst>
      <p:ext uri="{BB962C8B-B14F-4D97-AF65-F5344CB8AC3E}">
        <p14:creationId xmlns:p14="http://schemas.microsoft.com/office/powerpoint/2010/main" val="3537600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 </a:t>
            </a: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chemeClr val="tx1"/>
                </a:solidFill>
              </a:rPr>
              <a:t>Social and emotional skills go by many names: life skills, soft skills, 21st century skills, non-cognitive skills, transferable skills.  Each term uses a slightly different theoretical framework driven by the needs of a specific field. However, all these terms refer to social and emotional competencies that develop in a child and adolescent’s life.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chemeClr val="tx1"/>
                </a:solidFill>
              </a:rPr>
              <a:t>In education,</a:t>
            </a:r>
            <a:r>
              <a:rPr lang="en-US" b="0" baseline="0" dirty="0">
                <a:solidFill>
                  <a:schemeClr val="tx1"/>
                </a:solidFill>
              </a:rPr>
              <a:t> we use SEL to refer to the process through which children can develop social and emotional wellbeing in the context of a positive, supportive and inclusive environment. </a:t>
            </a:r>
            <a:endParaRPr lang="en-US" b="0" dirty="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0" dirty="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0" dirty="0">
                <a:solidFill>
                  <a:schemeClr val="tx1"/>
                </a:solidFill>
              </a:rPr>
              <a:t>Through strengthening protective factors, SEL programming can help children not only deal with the adverse effects of negative life events but also increase their concentration, improve behavioral conduct and contribute to more positive attitudes towards learning.  Therefore it is critical to integrate SEL into learning, whether that be a formal or non-formal learning environment.</a:t>
            </a:r>
          </a:p>
          <a:p>
            <a:endParaRPr lang="en-US" dirty="0"/>
          </a:p>
          <a:p>
            <a:r>
              <a:rPr lang="en-US" dirty="0"/>
              <a:t>In</a:t>
            </a:r>
            <a:r>
              <a:rPr lang="en-US" baseline="0" dirty="0"/>
              <a:t> emergency contexts, there is overlap between SEL and PSS, which is generally thought of as immediate and targeted attention to an individual’s social and emotional wellbeing, if the individual has experienced severe adversity or chronic trauma. </a:t>
            </a:r>
          </a:p>
          <a:p>
            <a:endParaRPr lang="en-US" baseline="0" dirty="0"/>
          </a:p>
          <a:p>
            <a:pPr algn="l"/>
            <a:endParaRPr lang="en-PH" sz="1800" b="0" i="0" u="none" strike="noStrike" baseline="0" dirty="0">
              <a:solidFill>
                <a:srgbClr val="000000"/>
              </a:solidFill>
              <a:latin typeface="Segoe UI" panose="020B0502040204020203" pitchFamily="34" charset="0"/>
            </a:endParaRPr>
          </a:p>
          <a:p>
            <a:r>
              <a:rPr lang="en-US" sz="1800" b="0" i="0" u="none" strike="noStrike" baseline="0" dirty="0">
                <a:solidFill>
                  <a:srgbClr val="000000"/>
                </a:solidFill>
                <a:latin typeface="Segoe UI" panose="020B0502040204020203" pitchFamily="34" charset="0"/>
              </a:rPr>
              <a:t>SEL is important to us because it means that children, whatever context they are in, are ready to learn and have the social emotional knowledge, attitudes and skills necessary to both reach their potential and adapt to any changes in their contexts </a:t>
            </a:r>
            <a:endParaRPr lang="en-US" dirty="0"/>
          </a:p>
          <a:p>
            <a:endParaRPr lang="en-US" dirty="0"/>
          </a:p>
          <a:p>
            <a:endParaRPr lang="en-US" dirty="0"/>
          </a:p>
          <a:p>
            <a:endParaRPr lang="en-US" dirty="0"/>
          </a:p>
          <a:p>
            <a:endParaRPr lang="en-SG" dirty="0"/>
          </a:p>
          <a:p>
            <a:endParaRPr lang="en-SG" dirty="0"/>
          </a:p>
        </p:txBody>
      </p:sp>
      <p:sp>
        <p:nvSpPr>
          <p:cNvPr id="4" name="Slide Number Placeholder 3"/>
          <p:cNvSpPr>
            <a:spLocks noGrp="1"/>
          </p:cNvSpPr>
          <p:nvPr>
            <p:ph type="sldNum" sz="quarter" idx="10"/>
          </p:nvPr>
        </p:nvSpPr>
        <p:spPr/>
        <p:txBody>
          <a:bodyPr/>
          <a:lstStyle/>
          <a:p>
            <a:fld id="{23FFFF08-BA74-3E4E-B67B-CFCBDE5D9836}" type="slidenum">
              <a:rPr lang="en-US" smtClean="0"/>
              <a:t>4</a:t>
            </a:fld>
            <a:endParaRPr lang="en-US"/>
          </a:p>
        </p:txBody>
      </p:sp>
    </p:spTree>
    <p:extLst>
      <p:ext uri="{BB962C8B-B14F-4D97-AF65-F5344CB8AC3E}">
        <p14:creationId xmlns:p14="http://schemas.microsoft.com/office/powerpoint/2010/main" val="2622575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3FFFF08-BA74-3E4E-B67B-CFCBDE5D9836}" type="slidenum">
              <a:rPr lang="en-US" smtClean="0"/>
              <a:t>5</a:t>
            </a:fld>
            <a:endParaRPr lang="en-US"/>
          </a:p>
        </p:txBody>
      </p:sp>
    </p:spTree>
    <p:extLst>
      <p:ext uri="{BB962C8B-B14F-4D97-AF65-F5344CB8AC3E}">
        <p14:creationId xmlns:p14="http://schemas.microsoft.com/office/powerpoint/2010/main" val="1779508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3FFFF08-BA74-3E4E-B67B-CFCBDE5D9836}" type="slidenum">
              <a:rPr lang="en-US" smtClean="0"/>
              <a:t>6</a:t>
            </a:fld>
            <a:endParaRPr lang="en-US"/>
          </a:p>
        </p:txBody>
      </p:sp>
    </p:spTree>
    <p:extLst>
      <p:ext uri="{BB962C8B-B14F-4D97-AF65-F5344CB8AC3E}">
        <p14:creationId xmlns:p14="http://schemas.microsoft.com/office/powerpoint/2010/main" val="1779508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da-DK" sz="1200" kern="1200" dirty="0">
              <a:solidFill>
                <a:schemeClr val="tx1"/>
              </a:solidFill>
              <a:effectLst/>
              <a:latin typeface="Garamond"/>
              <a:ea typeface="+mn-ea"/>
              <a:cs typeface="+mn-cs"/>
            </a:endParaRPr>
          </a:p>
        </p:txBody>
      </p:sp>
      <p:sp>
        <p:nvSpPr>
          <p:cNvPr id="4" name="Slide Number Placeholder 3"/>
          <p:cNvSpPr>
            <a:spLocks noGrp="1"/>
          </p:cNvSpPr>
          <p:nvPr>
            <p:ph type="sldNum" sz="quarter" idx="10"/>
          </p:nvPr>
        </p:nvSpPr>
        <p:spPr/>
        <p:txBody>
          <a:bodyPr/>
          <a:lstStyle/>
          <a:p>
            <a:fld id="{478382F8-70E2-1642-87E5-26870DD35685}" type="slidenum">
              <a:rPr lang="en-US" smtClean="0"/>
              <a:pPr/>
              <a:t>7</a:t>
            </a:fld>
            <a:endParaRPr lang="en-US"/>
          </a:p>
        </p:txBody>
      </p:sp>
    </p:spTree>
    <p:extLst>
      <p:ext uri="{BB962C8B-B14F-4D97-AF65-F5344CB8AC3E}">
        <p14:creationId xmlns:p14="http://schemas.microsoft.com/office/powerpoint/2010/main" val="1456885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DF8-3294-F243-8E02-B6435E5E5394}"/>
              </a:ext>
            </a:extLst>
          </p:cNvPr>
          <p:cNvSpPr>
            <a:spLocks noGrp="1"/>
          </p:cNvSpPr>
          <p:nvPr>
            <p:ph type="ctrTitle"/>
          </p:nvPr>
        </p:nvSpPr>
        <p:spPr>
          <a:xfrm>
            <a:off x="1524000" y="1268413"/>
            <a:ext cx="9144000" cy="2241550"/>
          </a:xfrm>
          <a:prstGeom prst="rect">
            <a:avLst/>
          </a:prstGeom>
        </p:spPr>
        <p:txBody>
          <a:bodyPr anchor="b"/>
          <a:lstStyle>
            <a:lvl1pPr algn="ctr">
              <a:defRPr sz="6000"/>
            </a:lvl1pPr>
          </a:lstStyle>
          <a:p>
            <a:r>
              <a:rPr lang="en-GB" dirty="0"/>
              <a:t>Click to edit Master title style</a:t>
            </a:r>
            <a:endParaRPr lang="en-UK" dirty="0"/>
          </a:p>
        </p:txBody>
      </p:sp>
      <p:sp>
        <p:nvSpPr>
          <p:cNvPr id="3" name="Subtitle 2">
            <a:extLst>
              <a:ext uri="{FF2B5EF4-FFF2-40B4-BE49-F238E27FC236}">
                <a16:creationId xmlns:a16="http://schemas.microsoft.com/office/drawing/2014/main" id="{2E6F2B1C-7582-114C-B870-5C836A68055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K" dirty="0"/>
          </a:p>
        </p:txBody>
      </p:sp>
    </p:spTree>
    <p:extLst>
      <p:ext uri="{BB962C8B-B14F-4D97-AF65-F5344CB8AC3E}">
        <p14:creationId xmlns:p14="http://schemas.microsoft.com/office/powerpoint/2010/main" val="323708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4DC62C-F264-B946-B162-E7602E2A3E60}"/>
              </a:ext>
            </a:extLst>
          </p:cNvPr>
          <p:cNvSpPr/>
          <p:nvPr userDrawn="1"/>
        </p:nvSpPr>
        <p:spPr>
          <a:xfrm>
            <a:off x="0" y="0"/>
            <a:ext cx="479425"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Gill Sans Infant Std"/>
              <a:cs typeface="Gill Sans Infant Std"/>
            </a:endParaRPr>
          </a:p>
        </p:txBody>
      </p:sp>
      <p:sp>
        <p:nvSpPr>
          <p:cNvPr id="3" name="Content Placeholder 2">
            <a:extLst>
              <a:ext uri="{FF2B5EF4-FFF2-40B4-BE49-F238E27FC236}">
                <a16:creationId xmlns:a16="http://schemas.microsoft.com/office/drawing/2014/main" id="{9505CB6B-B954-8D4C-A951-369C766E6EC5}"/>
              </a:ext>
            </a:extLst>
          </p:cNvPr>
          <p:cNvSpPr>
            <a:spLocks noGrp="1"/>
          </p:cNvSpPr>
          <p:nvPr>
            <p:ph idx="1"/>
          </p:nvPr>
        </p:nvSpPr>
        <p:spPr>
          <a:xfrm>
            <a:off x="811733" y="1805142"/>
            <a:ext cx="9523556" cy="447675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K" dirty="0"/>
          </a:p>
        </p:txBody>
      </p:sp>
      <p:sp>
        <p:nvSpPr>
          <p:cNvPr id="2" name="Title 1">
            <a:extLst>
              <a:ext uri="{FF2B5EF4-FFF2-40B4-BE49-F238E27FC236}">
                <a16:creationId xmlns:a16="http://schemas.microsoft.com/office/drawing/2014/main" id="{B2A6A816-062C-43A9-9196-6111219BE960}"/>
              </a:ext>
            </a:extLst>
          </p:cNvPr>
          <p:cNvSpPr>
            <a:spLocks noGrp="1"/>
          </p:cNvSpPr>
          <p:nvPr>
            <p:ph type="title"/>
          </p:nvPr>
        </p:nvSpPr>
        <p:spPr/>
        <p:txBody>
          <a:bodyPr/>
          <a:lstStyle/>
          <a:p>
            <a:r>
              <a:rPr lang="en-UK" dirty="0"/>
              <a:t>Click to edit Master title style</a:t>
            </a:r>
          </a:p>
        </p:txBody>
      </p:sp>
    </p:spTree>
    <p:extLst>
      <p:ext uri="{BB962C8B-B14F-4D97-AF65-F5344CB8AC3E}">
        <p14:creationId xmlns:p14="http://schemas.microsoft.com/office/powerpoint/2010/main" val="61774271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507C89-5F1B-9D47-9498-3C7F4510D874}"/>
              </a:ext>
            </a:extLst>
          </p:cNvPr>
          <p:cNvSpPr/>
          <p:nvPr userDrawn="1"/>
        </p:nvSpPr>
        <p:spPr>
          <a:xfrm>
            <a:off x="0" y="0"/>
            <a:ext cx="479425" cy="6858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Gill Sans Infant Std"/>
              <a:cs typeface="Gill Sans Infant Std"/>
            </a:endParaRPr>
          </a:p>
        </p:txBody>
      </p:sp>
      <p:sp>
        <p:nvSpPr>
          <p:cNvPr id="3" name="Content Placeholder 2">
            <a:extLst>
              <a:ext uri="{FF2B5EF4-FFF2-40B4-BE49-F238E27FC236}">
                <a16:creationId xmlns:a16="http://schemas.microsoft.com/office/drawing/2014/main" id="{E5923481-21D1-8E46-828B-4243BA1244B4}"/>
              </a:ext>
            </a:extLst>
          </p:cNvPr>
          <p:cNvSpPr>
            <a:spLocks noGrp="1"/>
          </p:cNvSpPr>
          <p:nvPr>
            <p:ph idx="1"/>
          </p:nvPr>
        </p:nvSpPr>
        <p:spPr>
          <a:xfrm>
            <a:off x="811733" y="1805142"/>
            <a:ext cx="9523556" cy="447675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K" dirty="0"/>
          </a:p>
        </p:txBody>
      </p:sp>
      <p:sp>
        <p:nvSpPr>
          <p:cNvPr id="2" name="Title 1">
            <a:extLst>
              <a:ext uri="{FF2B5EF4-FFF2-40B4-BE49-F238E27FC236}">
                <a16:creationId xmlns:a16="http://schemas.microsoft.com/office/drawing/2014/main" id="{E6386036-21EF-4A07-A6CE-792BE9344D37}"/>
              </a:ext>
            </a:extLst>
          </p:cNvPr>
          <p:cNvSpPr>
            <a:spLocks noGrp="1"/>
          </p:cNvSpPr>
          <p:nvPr>
            <p:ph type="title"/>
          </p:nvPr>
        </p:nvSpPr>
        <p:spPr/>
        <p:txBody>
          <a:bodyPr/>
          <a:lstStyle/>
          <a:p>
            <a:r>
              <a:rPr lang="en-UK"/>
              <a:t>Click to edit Master title style</a:t>
            </a:r>
          </a:p>
        </p:txBody>
      </p:sp>
    </p:spTree>
    <p:extLst>
      <p:ext uri="{BB962C8B-B14F-4D97-AF65-F5344CB8AC3E}">
        <p14:creationId xmlns:p14="http://schemas.microsoft.com/office/powerpoint/2010/main" val="4145086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BC083B-0971-EE44-8965-5C1B1EAA73A2}"/>
              </a:ext>
            </a:extLst>
          </p:cNvPr>
          <p:cNvSpPr/>
          <p:nvPr userDrawn="1"/>
        </p:nvSpPr>
        <p:spPr>
          <a:xfrm>
            <a:off x="0" y="0"/>
            <a:ext cx="479425" cy="6858000"/>
          </a:xfrm>
          <a:prstGeom prst="rect">
            <a:avLst/>
          </a:prstGeom>
          <a:solidFill>
            <a:srgbClr val="A57F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Gill Sans Infant Std"/>
              <a:cs typeface="Gill Sans Infant Std"/>
            </a:endParaRPr>
          </a:p>
        </p:txBody>
      </p:sp>
      <p:sp>
        <p:nvSpPr>
          <p:cNvPr id="3" name="Content Placeholder 2">
            <a:extLst>
              <a:ext uri="{FF2B5EF4-FFF2-40B4-BE49-F238E27FC236}">
                <a16:creationId xmlns:a16="http://schemas.microsoft.com/office/drawing/2014/main" id="{A93DC165-D8C6-2C4D-87D0-E01DC0039D82}"/>
              </a:ext>
            </a:extLst>
          </p:cNvPr>
          <p:cNvSpPr>
            <a:spLocks noGrp="1"/>
          </p:cNvSpPr>
          <p:nvPr>
            <p:ph idx="1"/>
          </p:nvPr>
        </p:nvSpPr>
        <p:spPr>
          <a:xfrm>
            <a:off x="811733" y="1805142"/>
            <a:ext cx="9523556" cy="447675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K" dirty="0"/>
          </a:p>
        </p:txBody>
      </p:sp>
      <p:sp>
        <p:nvSpPr>
          <p:cNvPr id="2" name="Title 1">
            <a:extLst>
              <a:ext uri="{FF2B5EF4-FFF2-40B4-BE49-F238E27FC236}">
                <a16:creationId xmlns:a16="http://schemas.microsoft.com/office/drawing/2014/main" id="{BF869DD1-EE61-4EBD-99D0-03078588FC7A}"/>
              </a:ext>
            </a:extLst>
          </p:cNvPr>
          <p:cNvSpPr>
            <a:spLocks noGrp="1"/>
          </p:cNvSpPr>
          <p:nvPr>
            <p:ph type="title"/>
          </p:nvPr>
        </p:nvSpPr>
        <p:spPr/>
        <p:txBody>
          <a:bodyPr/>
          <a:lstStyle/>
          <a:p>
            <a:r>
              <a:rPr lang="en-UK"/>
              <a:t>Click to edit Master title style</a:t>
            </a:r>
          </a:p>
        </p:txBody>
      </p:sp>
    </p:spTree>
    <p:extLst>
      <p:ext uri="{BB962C8B-B14F-4D97-AF65-F5344CB8AC3E}">
        <p14:creationId xmlns:p14="http://schemas.microsoft.com/office/powerpoint/2010/main" val="367113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A1ED10-E662-2740-A36A-71074A6507B1}"/>
              </a:ext>
            </a:extLst>
          </p:cNvPr>
          <p:cNvSpPr/>
          <p:nvPr userDrawn="1"/>
        </p:nvSpPr>
        <p:spPr>
          <a:xfrm>
            <a:off x="0" y="0"/>
            <a:ext cx="479425" cy="6858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Gill Sans Infant Std"/>
              <a:cs typeface="Gill Sans Infant Std"/>
            </a:endParaRPr>
          </a:p>
        </p:txBody>
      </p:sp>
      <p:sp>
        <p:nvSpPr>
          <p:cNvPr id="3" name="Content Placeholder 2">
            <a:extLst>
              <a:ext uri="{FF2B5EF4-FFF2-40B4-BE49-F238E27FC236}">
                <a16:creationId xmlns:a16="http://schemas.microsoft.com/office/drawing/2014/main" id="{51C3D6C7-3B5C-BB42-9770-788A38938171}"/>
              </a:ext>
            </a:extLst>
          </p:cNvPr>
          <p:cNvSpPr>
            <a:spLocks noGrp="1"/>
          </p:cNvSpPr>
          <p:nvPr>
            <p:ph idx="1"/>
          </p:nvPr>
        </p:nvSpPr>
        <p:spPr>
          <a:xfrm>
            <a:off x="811733" y="1805142"/>
            <a:ext cx="9523556" cy="447675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K" dirty="0"/>
          </a:p>
        </p:txBody>
      </p:sp>
      <p:sp>
        <p:nvSpPr>
          <p:cNvPr id="2" name="Title 1">
            <a:extLst>
              <a:ext uri="{FF2B5EF4-FFF2-40B4-BE49-F238E27FC236}">
                <a16:creationId xmlns:a16="http://schemas.microsoft.com/office/drawing/2014/main" id="{A84D9912-D5BE-49AD-A7AB-3DC8A9B05312}"/>
              </a:ext>
            </a:extLst>
          </p:cNvPr>
          <p:cNvSpPr>
            <a:spLocks noGrp="1"/>
          </p:cNvSpPr>
          <p:nvPr>
            <p:ph type="title"/>
          </p:nvPr>
        </p:nvSpPr>
        <p:spPr/>
        <p:txBody>
          <a:bodyPr/>
          <a:lstStyle/>
          <a:p>
            <a:r>
              <a:rPr lang="en-UK"/>
              <a:t>Click to edit Master title style</a:t>
            </a:r>
          </a:p>
        </p:txBody>
      </p:sp>
    </p:spTree>
    <p:extLst>
      <p:ext uri="{BB962C8B-B14F-4D97-AF65-F5344CB8AC3E}">
        <p14:creationId xmlns:p14="http://schemas.microsoft.com/office/powerpoint/2010/main" val="4105626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04226F4-18C7-4D48-8BBF-042243518ECB}"/>
              </a:ext>
            </a:extLst>
          </p:cNvPr>
          <p:cNvSpPr/>
          <p:nvPr userDrawn="1"/>
        </p:nvSpPr>
        <p:spPr>
          <a:xfrm>
            <a:off x="0" y="0"/>
            <a:ext cx="479425" cy="6858000"/>
          </a:xfrm>
          <a:prstGeom prst="rect">
            <a:avLst/>
          </a:prstGeom>
          <a:solidFill>
            <a:srgbClr val="71CC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Gill Sans Infant Std"/>
              <a:cs typeface="Gill Sans Infant Std"/>
            </a:endParaRPr>
          </a:p>
        </p:txBody>
      </p:sp>
      <p:sp>
        <p:nvSpPr>
          <p:cNvPr id="3" name="Content Placeholder 2">
            <a:extLst>
              <a:ext uri="{FF2B5EF4-FFF2-40B4-BE49-F238E27FC236}">
                <a16:creationId xmlns:a16="http://schemas.microsoft.com/office/drawing/2014/main" id="{30D888EF-8511-8447-84C9-54FE5B1BCC73}"/>
              </a:ext>
            </a:extLst>
          </p:cNvPr>
          <p:cNvSpPr>
            <a:spLocks noGrp="1"/>
          </p:cNvSpPr>
          <p:nvPr>
            <p:ph idx="1"/>
          </p:nvPr>
        </p:nvSpPr>
        <p:spPr>
          <a:xfrm>
            <a:off x="811733" y="1805142"/>
            <a:ext cx="9523556" cy="447675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K" dirty="0"/>
          </a:p>
        </p:txBody>
      </p:sp>
      <p:sp>
        <p:nvSpPr>
          <p:cNvPr id="2" name="Title 1">
            <a:extLst>
              <a:ext uri="{FF2B5EF4-FFF2-40B4-BE49-F238E27FC236}">
                <a16:creationId xmlns:a16="http://schemas.microsoft.com/office/drawing/2014/main" id="{555AA1C7-A8C7-4EE0-83BE-36035D8460C5}"/>
              </a:ext>
            </a:extLst>
          </p:cNvPr>
          <p:cNvSpPr>
            <a:spLocks noGrp="1"/>
          </p:cNvSpPr>
          <p:nvPr>
            <p:ph type="title"/>
          </p:nvPr>
        </p:nvSpPr>
        <p:spPr/>
        <p:txBody>
          <a:bodyPr/>
          <a:lstStyle/>
          <a:p>
            <a:r>
              <a:rPr lang="en-UK" dirty="0"/>
              <a:t>Click to edit Master title style</a:t>
            </a:r>
          </a:p>
        </p:txBody>
      </p:sp>
    </p:spTree>
    <p:extLst>
      <p:ext uri="{BB962C8B-B14F-4D97-AF65-F5344CB8AC3E}">
        <p14:creationId xmlns:p14="http://schemas.microsoft.com/office/powerpoint/2010/main" val="255199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4830938-9E79-4F9C-AB82-F47C6100B0F1}"/>
              </a:ext>
            </a:extLst>
          </p:cNvPr>
          <p:cNvSpPr>
            <a:spLocks noGrp="1"/>
          </p:cNvSpPr>
          <p:nvPr>
            <p:ph type="pic" sz="quarter" idx="10"/>
          </p:nvPr>
        </p:nvSpPr>
        <p:spPr>
          <a:xfrm>
            <a:off x="479425" y="257175"/>
            <a:ext cx="11501438" cy="6051550"/>
          </a:xfrm>
        </p:spPr>
        <p:txBody>
          <a:bodyPr/>
          <a:lstStyle/>
          <a:p>
            <a:endParaRPr lang="en-UK"/>
          </a:p>
        </p:txBody>
      </p:sp>
      <p:sp>
        <p:nvSpPr>
          <p:cNvPr id="7" name="Rectangle 6">
            <a:extLst>
              <a:ext uri="{FF2B5EF4-FFF2-40B4-BE49-F238E27FC236}">
                <a16:creationId xmlns:a16="http://schemas.microsoft.com/office/drawing/2014/main" id="{D24DC62C-F264-B946-B162-E7602E2A3E60}"/>
              </a:ext>
            </a:extLst>
          </p:cNvPr>
          <p:cNvSpPr/>
          <p:nvPr userDrawn="1"/>
        </p:nvSpPr>
        <p:spPr>
          <a:xfrm>
            <a:off x="0" y="0"/>
            <a:ext cx="479425"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Gill Sans Infant Std"/>
              <a:cs typeface="Gill Sans Infant Std"/>
            </a:endParaRPr>
          </a:p>
        </p:txBody>
      </p:sp>
    </p:spTree>
    <p:extLst>
      <p:ext uri="{BB962C8B-B14F-4D97-AF65-F5344CB8AC3E}">
        <p14:creationId xmlns:p14="http://schemas.microsoft.com/office/powerpoint/2010/main" val="340067206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ave the Children">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71B573-4064-4E6C-AB4B-578B45CB4EF8}"/>
              </a:ext>
            </a:extLst>
          </p:cNvPr>
          <p:cNvPicPr>
            <a:picLocks noChangeAspect="1"/>
          </p:cNvPicPr>
          <p:nvPr userDrawn="1"/>
        </p:nvPicPr>
        <p:blipFill>
          <a:blip r:embed="rId2"/>
          <a:stretch>
            <a:fillRect/>
          </a:stretch>
        </p:blipFill>
        <p:spPr>
          <a:xfrm>
            <a:off x="2625381" y="2631030"/>
            <a:ext cx="6948678" cy="1475994"/>
          </a:xfrm>
          <a:prstGeom prst="rect">
            <a:avLst/>
          </a:prstGeom>
        </p:spPr>
      </p:pic>
    </p:spTree>
    <p:extLst>
      <p:ext uri="{BB962C8B-B14F-4D97-AF65-F5344CB8AC3E}">
        <p14:creationId xmlns:p14="http://schemas.microsoft.com/office/powerpoint/2010/main" val="14145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8B1309-8B12-4F57-B05E-971E0657CF6D}"/>
              </a:ext>
            </a:extLst>
          </p:cNvPr>
          <p:cNvPicPr>
            <a:picLocks noChangeAspect="1"/>
          </p:cNvPicPr>
          <p:nvPr userDrawn="1"/>
        </p:nvPicPr>
        <p:blipFill>
          <a:blip r:embed="rId2"/>
          <a:stretch>
            <a:fillRect/>
          </a:stretch>
        </p:blipFill>
        <p:spPr>
          <a:xfrm>
            <a:off x="10277752" y="6413186"/>
            <a:ext cx="1380744" cy="293289"/>
          </a:xfrm>
          <a:prstGeom prst="rect">
            <a:avLst/>
          </a:prstGeom>
        </p:spPr>
      </p:pic>
    </p:spTree>
    <p:extLst>
      <p:ext uri="{BB962C8B-B14F-4D97-AF65-F5344CB8AC3E}">
        <p14:creationId xmlns:p14="http://schemas.microsoft.com/office/powerpoint/2010/main" val="89195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2">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5AA538-A5F4-4C3D-A801-D18C9FEE8AD3}"/>
              </a:ext>
            </a:extLst>
          </p:cNvPr>
          <p:cNvPicPr>
            <a:picLocks noChangeAspect="1"/>
          </p:cNvPicPr>
          <p:nvPr userDrawn="1"/>
        </p:nvPicPr>
        <p:blipFill>
          <a:blip r:embed="rId2"/>
          <a:stretch>
            <a:fillRect/>
          </a:stretch>
        </p:blipFill>
        <p:spPr>
          <a:xfrm>
            <a:off x="10277752" y="6413186"/>
            <a:ext cx="1380744" cy="293289"/>
          </a:xfrm>
          <a:prstGeom prst="rect">
            <a:avLst/>
          </a:prstGeom>
        </p:spPr>
      </p:pic>
    </p:spTree>
    <p:extLst>
      <p:ext uri="{BB962C8B-B14F-4D97-AF65-F5344CB8AC3E}">
        <p14:creationId xmlns:p14="http://schemas.microsoft.com/office/powerpoint/2010/main" val="4019852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EA29B1-FF2C-5D44-9076-0C2ECB267F4A}"/>
              </a:ext>
            </a:extLst>
          </p:cNvPr>
          <p:cNvSpPr>
            <a:spLocks noGrp="1"/>
          </p:cNvSpPr>
          <p:nvPr>
            <p:ph type="title" orient="vert"/>
          </p:nvPr>
        </p:nvSpPr>
        <p:spPr>
          <a:xfrm>
            <a:off x="8724900" y="365125"/>
            <a:ext cx="2628900" cy="5811838"/>
          </a:xfrm>
          <a:prstGeom prst="rect">
            <a:avLst/>
          </a:prstGeom>
        </p:spPr>
        <p:txBody>
          <a:bodyPr vert="eaVert"/>
          <a:lstStyle/>
          <a:p>
            <a:r>
              <a:rPr lang="en-GB" dirty="0"/>
              <a:t>Click to edit Master title style</a:t>
            </a:r>
            <a:endParaRPr lang="en-UK" dirty="0"/>
          </a:p>
        </p:txBody>
      </p:sp>
      <p:sp>
        <p:nvSpPr>
          <p:cNvPr id="3" name="Vertical Text Placeholder 2">
            <a:extLst>
              <a:ext uri="{FF2B5EF4-FFF2-40B4-BE49-F238E27FC236}">
                <a16:creationId xmlns:a16="http://schemas.microsoft.com/office/drawing/2014/main" id="{4712C061-2248-9248-9E14-C827AD0EA249}"/>
              </a:ext>
            </a:extLst>
          </p:cNvPr>
          <p:cNvSpPr>
            <a:spLocks noGrp="1"/>
          </p:cNvSpPr>
          <p:nvPr>
            <p:ph type="body" orient="vert" idx="1"/>
          </p:nvPr>
        </p:nvSpPr>
        <p:spPr>
          <a:xfrm>
            <a:off x="838200" y="365125"/>
            <a:ext cx="7734300" cy="581183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K" dirty="0"/>
          </a:p>
        </p:txBody>
      </p:sp>
      <p:pic>
        <p:nvPicPr>
          <p:cNvPr id="8" name="Picture 7">
            <a:extLst>
              <a:ext uri="{FF2B5EF4-FFF2-40B4-BE49-F238E27FC236}">
                <a16:creationId xmlns:a16="http://schemas.microsoft.com/office/drawing/2014/main" id="{A38B412C-FF15-0145-9A45-54D2DADA8F43}"/>
              </a:ext>
            </a:extLst>
          </p:cNvPr>
          <p:cNvPicPr>
            <a:picLocks noChangeAspect="1"/>
          </p:cNvPicPr>
          <p:nvPr userDrawn="1"/>
        </p:nvPicPr>
        <p:blipFill>
          <a:blip r:embed="rId2"/>
          <a:srcRect/>
          <a:stretch/>
        </p:blipFill>
        <p:spPr>
          <a:xfrm rot="5400000">
            <a:off x="-439372" y="5614935"/>
            <a:ext cx="1539875" cy="396979"/>
          </a:xfrm>
          <a:prstGeom prst="rect">
            <a:avLst/>
          </a:prstGeom>
        </p:spPr>
      </p:pic>
    </p:spTree>
    <p:extLst>
      <p:ext uri="{BB962C8B-B14F-4D97-AF65-F5344CB8AC3E}">
        <p14:creationId xmlns:p14="http://schemas.microsoft.com/office/powerpoint/2010/main" val="3016031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25D86D15-51D2-A24C-B04F-939835159E13}"/>
              </a:ext>
            </a:extLst>
          </p:cNvPr>
          <p:cNvSpPr>
            <a:spLocks noGrp="1"/>
          </p:cNvSpPr>
          <p:nvPr>
            <p:ph type="body" orient="vert" idx="1"/>
          </p:nvPr>
        </p:nvSpPr>
        <p:spPr>
          <a:xfrm>
            <a:off x="479425" y="576470"/>
            <a:ext cx="11233150" cy="560049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K"/>
          </a:p>
        </p:txBody>
      </p:sp>
    </p:spTree>
    <p:extLst>
      <p:ext uri="{BB962C8B-B14F-4D97-AF65-F5344CB8AC3E}">
        <p14:creationId xmlns:p14="http://schemas.microsoft.com/office/powerpoint/2010/main" val="4162578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26 April 2016</a:t>
            </a:r>
          </a:p>
        </p:txBody>
      </p:sp>
      <p:sp>
        <p:nvSpPr>
          <p:cNvPr id="5" name="Footer Placeholder 4"/>
          <p:cNvSpPr>
            <a:spLocks noGrp="1"/>
          </p:cNvSpPr>
          <p:nvPr>
            <p:ph type="ftr" sz="quarter" idx="11"/>
          </p:nvPr>
        </p:nvSpPr>
        <p:spPr/>
        <p:txBody>
          <a:bodyPr/>
          <a:lstStyle/>
          <a:p>
            <a:r>
              <a:rPr lang="en-US"/>
              <a:t>Amend presentation name in Footer and Apply to All</a:t>
            </a:r>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sp>
        <p:nvSpPr>
          <p:cNvPr id="8" name="Text Placeholder 7"/>
          <p:cNvSpPr>
            <a:spLocks noGrp="1"/>
          </p:cNvSpPr>
          <p:nvPr>
            <p:ph type="body" sz="quarter" idx="13"/>
          </p:nvPr>
        </p:nvSpPr>
        <p:spPr>
          <a:xfrm>
            <a:off x="567049" y="705601"/>
            <a:ext cx="11042868" cy="363537"/>
          </a:xfrm>
        </p:spPr>
        <p:txBody>
          <a:bodyPr>
            <a:no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vl6pPr marL="1588" indent="0">
              <a:buNone/>
              <a:defRPr sz="2500" b="0" i="0">
                <a:latin typeface="Gill Sans Infant Std"/>
                <a:cs typeface="Gill Sans Infant Std"/>
              </a:defRPr>
            </a:lvl6pPr>
          </a:lstStyle>
          <a:p>
            <a:pPr lvl="0"/>
            <a:r>
              <a:rPr lang="en-US"/>
              <a:t>Edit Master text styles</a:t>
            </a:r>
          </a:p>
        </p:txBody>
      </p:sp>
    </p:spTree>
    <p:extLst>
      <p:ext uri="{BB962C8B-B14F-4D97-AF65-F5344CB8AC3E}">
        <p14:creationId xmlns:p14="http://schemas.microsoft.com/office/powerpoint/2010/main" val="4034213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5BA18A-3EF3-4F77-BA84-CFDEC376884C}"/>
              </a:ext>
            </a:extLst>
          </p:cNvPr>
          <p:cNvPicPr>
            <a:picLocks noChangeAspect="1"/>
          </p:cNvPicPr>
          <p:nvPr userDrawn="1"/>
        </p:nvPicPr>
        <p:blipFill>
          <a:blip r:embed="rId15"/>
          <a:stretch>
            <a:fillRect/>
          </a:stretch>
        </p:blipFill>
        <p:spPr>
          <a:xfrm>
            <a:off x="10355137" y="6413934"/>
            <a:ext cx="1389888" cy="293717"/>
          </a:xfrm>
          <a:prstGeom prst="rect">
            <a:avLst/>
          </a:prstGeom>
        </p:spPr>
      </p:pic>
      <p:sp>
        <p:nvSpPr>
          <p:cNvPr id="2" name="Title Placeholder 1">
            <a:extLst>
              <a:ext uri="{FF2B5EF4-FFF2-40B4-BE49-F238E27FC236}">
                <a16:creationId xmlns:a16="http://schemas.microsoft.com/office/drawing/2014/main" id="{ADB3B62D-B5F3-43D5-AF61-262F4EDB8658}"/>
              </a:ext>
            </a:extLst>
          </p:cNvPr>
          <p:cNvSpPr>
            <a:spLocks noGrp="1"/>
          </p:cNvSpPr>
          <p:nvPr>
            <p:ph type="title"/>
          </p:nvPr>
        </p:nvSpPr>
        <p:spPr>
          <a:xfrm>
            <a:off x="832104" y="640184"/>
            <a:ext cx="9528048" cy="905256"/>
          </a:xfrm>
          <a:prstGeom prst="rect">
            <a:avLst/>
          </a:prstGeom>
        </p:spPr>
        <p:txBody>
          <a:bodyPr vert="horz" lIns="91440" tIns="45720" rIns="91440" bIns="45720" rtlCol="0" anchor="ctr">
            <a:normAutofit/>
          </a:bodyPr>
          <a:lstStyle/>
          <a:p>
            <a:r>
              <a:rPr lang="en-UK" dirty="0"/>
              <a:t>Click to edit Master title style</a:t>
            </a:r>
          </a:p>
        </p:txBody>
      </p:sp>
      <p:sp>
        <p:nvSpPr>
          <p:cNvPr id="3" name="Text Placeholder 2">
            <a:extLst>
              <a:ext uri="{FF2B5EF4-FFF2-40B4-BE49-F238E27FC236}">
                <a16:creationId xmlns:a16="http://schemas.microsoft.com/office/drawing/2014/main" id="{7782A019-0712-4C58-B69B-2E930E508FE7}"/>
              </a:ext>
            </a:extLst>
          </p:cNvPr>
          <p:cNvSpPr>
            <a:spLocks noGrp="1"/>
          </p:cNvSpPr>
          <p:nvPr>
            <p:ph type="body" idx="1"/>
          </p:nvPr>
        </p:nvSpPr>
        <p:spPr>
          <a:xfrm>
            <a:off x="813816" y="1673351"/>
            <a:ext cx="9528048" cy="4635373"/>
          </a:xfrm>
          <a:prstGeom prst="rect">
            <a:avLst/>
          </a:prstGeom>
        </p:spPr>
        <p:txBody>
          <a:bodyPr vert="horz" lIns="91440" tIns="45720" rIns="91440" bIns="45720" rtlCol="0">
            <a:normAutofit/>
          </a:bodyPr>
          <a:lstStyle/>
          <a:p>
            <a:pPr lvl="0"/>
            <a:r>
              <a:rPr lang="en-UK" dirty="0"/>
              <a:t>Click to edit Master text styles</a:t>
            </a:r>
          </a:p>
          <a:p>
            <a:pPr lvl="1"/>
            <a:r>
              <a:rPr lang="en-UK" dirty="0"/>
              <a:t>Second level</a:t>
            </a:r>
          </a:p>
          <a:p>
            <a:pPr lvl="2"/>
            <a:r>
              <a:rPr lang="en-UK" dirty="0"/>
              <a:t>Third level</a:t>
            </a:r>
          </a:p>
          <a:p>
            <a:pPr lvl="3"/>
            <a:r>
              <a:rPr lang="en-UK" dirty="0"/>
              <a:t>Fourth level</a:t>
            </a:r>
          </a:p>
          <a:p>
            <a:pPr lvl="4"/>
            <a:r>
              <a:rPr lang="en-UK" dirty="0"/>
              <a:t>Fifth level</a:t>
            </a:r>
          </a:p>
        </p:txBody>
      </p:sp>
      <p:sp>
        <p:nvSpPr>
          <p:cNvPr id="4" name="Date Placeholder 3">
            <a:extLst>
              <a:ext uri="{FF2B5EF4-FFF2-40B4-BE49-F238E27FC236}">
                <a16:creationId xmlns:a16="http://schemas.microsoft.com/office/drawing/2014/main" id="{E6990B4C-104C-4581-BE11-4D52BE864CF9}"/>
              </a:ext>
            </a:extLst>
          </p:cNvPr>
          <p:cNvSpPr>
            <a:spLocks noGrp="1"/>
          </p:cNvSpPr>
          <p:nvPr>
            <p:ph type="dt" sz="half" idx="2"/>
          </p:nvPr>
        </p:nvSpPr>
        <p:spPr>
          <a:xfrm>
            <a:off x="813816" y="6458740"/>
            <a:ext cx="1716733" cy="182880"/>
          </a:xfrm>
          <a:prstGeom prst="rect">
            <a:avLst/>
          </a:prstGeom>
        </p:spPr>
        <p:txBody>
          <a:bodyPr vert="horz" lIns="91440" tIns="45720" rIns="91440" bIns="45720" rtlCol="0" anchor="ctr"/>
          <a:lstStyle>
            <a:lvl1pPr algn="l">
              <a:defRPr sz="1200">
                <a:solidFill>
                  <a:schemeClr val="tx1"/>
                </a:solidFill>
              </a:defRPr>
            </a:lvl1pPr>
          </a:lstStyle>
          <a:p>
            <a:fld id="{DC51D301-088B-4047-A9FD-F8F12A6B648D}" type="datetime4">
              <a:rPr lang="en-UK" smtClean="0"/>
              <a:t>26 May 2026</a:t>
            </a:fld>
            <a:endParaRPr lang="en-UK" dirty="0"/>
          </a:p>
        </p:txBody>
      </p:sp>
      <p:sp>
        <p:nvSpPr>
          <p:cNvPr id="5" name="Footer Placeholder 4">
            <a:extLst>
              <a:ext uri="{FF2B5EF4-FFF2-40B4-BE49-F238E27FC236}">
                <a16:creationId xmlns:a16="http://schemas.microsoft.com/office/drawing/2014/main" id="{DB45E446-7590-4BB6-A46F-9F209928531A}"/>
              </a:ext>
            </a:extLst>
          </p:cNvPr>
          <p:cNvSpPr>
            <a:spLocks noGrp="1"/>
          </p:cNvSpPr>
          <p:nvPr>
            <p:ph type="ftr" sz="quarter" idx="3"/>
          </p:nvPr>
        </p:nvSpPr>
        <p:spPr>
          <a:xfrm>
            <a:off x="2530549" y="6458740"/>
            <a:ext cx="7130902" cy="182880"/>
          </a:xfrm>
          <a:prstGeom prst="rect">
            <a:avLst/>
          </a:prstGeom>
        </p:spPr>
        <p:txBody>
          <a:bodyPr vert="horz" lIns="91440" tIns="45720" rIns="91440" bIns="45720" rtlCol="0" anchor="ctr"/>
          <a:lstStyle>
            <a:lvl1pPr algn="ctr">
              <a:defRPr sz="1200">
                <a:solidFill>
                  <a:schemeClr val="tx1"/>
                </a:solidFill>
              </a:defRPr>
            </a:lvl1pPr>
          </a:lstStyle>
          <a:p>
            <a:endParaRPr lang="en-UK" dirty="0"/>
          </a:p>
        </p:txBody>
      </p:sp>
      <p:sp>
        <p:nvSpPr>
          <p:cNvPr id="6" name="Slide Number Placeholder 5">
            <a:extLst>
              <a:ext uri="{FF2B5EF4-FFF2-40B4-BE49-F238E27FC236}">
                <a16:creationId xmlns:a16="http://schemas.microsoft.com/office/drawing/2014/main" id="{55B05C91-E720-47F5-88B2-1B7D578E38F5}"/>
              </a:ext>
            </a:extLst>
          </p:cNvPr>
          <p:cNvSpPr>
            <a:spLocks noGrp="1"/>
          </p:cNvSpPr>
          <p:nvPr>
            <p:ph type="sldNum" sz="quarter" idx="4"/>
          </p:nvPr>
        </p:nvSpPr>
        <p:spPr>
          <a:xfrm>
            <a:off x="9661451" y="6458740"/>
            <a:ext cx="640589" cy="182880"/>
          </a:xfrm>
          <a:prstGeom prst="rect">
            <a:avLst/>
          </a:prstGeom>
        </p:spPr>
        <p:txBody>
          <a:bodyPr vert="horz" lIns="91440" tIns="45720" rIns="91440" bIns="45720" rtlCol="0" anchor="ctr"/>
          <a:lstStyle>
            <a:lvl1pPr algn="r">
              <a:defRPr sz="1200">
                <a:solidFill>
                  <a:schemeClr val="tx1"/>
                </a:solidFill>
              </a:defRPr>
            </a:lvl1pPr>
          </a:lstStyle>
          <a:p>
            <a:fld id="{BF413B3B-BFB3-42E3-B409-FAAF558C2ACC}" type="slidenum">
              <a:rPr lang="en-UK" smtClean="0"/>
              <a:pPr/>
              <a:t>‹#›</a:t>
            </a:fld>
            <a:endParaRPr lang="en-UK" dirty="0"/>
          </a:p>
        </p:txBody>
      </p:sp>
    </p:spTree>
    <p:extLst>
      <p:ext uri="{BB962C8B-B14F-4D97-AF65-F5344CB8AC3E}">
        <p14:creationId xmlns:p14="http://schemas.microsoft.com/office/powerpoint/2010/main" val="3746645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7" r:id="rId5"/>
    <p:sldLayoutId id="2147483653" r:id="rId6"/>
    <p:sldLayoutId id="2147483660" r:id="rId7"/>
    <p:sldLayoutId id="2147483654" r:id="rId8"/>
    <p:sldLayoutId id="2147483655" r:id="rId9"/>
    <p:sldLayoutId id="2147483656" r:id="rId10"/>
    <p:sldLayoutId id="2147483659" r:id="rId11"/>
    <p:sldLayoutId id="2147483658" r:id="rId12"/>
    <p:sldLayoutId id="214748366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20000"/>
        </a:lnSpc>
        <a:spcBef>
          <a:spcPts val="0"/>
        </a:spcBef>
        <a:buFontTx/>
        <a:buNone/>
        <a:defRPr sz="2400" b="0" i="0" kern="1200">
          <a:solidFill>
            <a:schemeClr val="tx1"/>
          </a:solidFill>
          <a:latin typeface="+mn-lt"/>
          <a:ea typeface="Lato" panose="020F0502020204030203" pitchFamily="34" charset="0"/>
          <a:cs typeface="Lato" panose="020F0502020204030203" pitchFamily="34" charset="0"/>
        </a:defRPr>
      </a:lvl1pPr>
      <a:lvl2pPr marL="228600" indent="-228600" algn="l" defTabSz="914400" rtl="0" eaLnBrk="1" latinLnBrk="0" hangingPunct="1">
        <a:lnSpc>
          <a:spcPct val="120000"/>
        </a:lnSpc>
        <a:spcBef>
          <a:spcPts val="1000"/>
        </a:spcBef>
        <a:buFont typeface="Arial" panose="020B0604020202020204" pitchFamily="34" charset="0"/>
        <a:buChar char="•"/>
        <a:defRPr sz="2400" b="0" i="0" kern="1200">
          <a:solidFill>
            <a:schemeClr val="tx1"/>
          </a:solidFill>
          <a:latin typeface="+mn-lt"/>
          <a:ea typeface="Lato" panose="020F0502020204030203" pitchFamily="34" charset="0"/>
          <a:cs typeface="Lato" panose="020F0502020204030203" pitchFamily="34" charset="0"/>
        </a:defRPr>
      </a:lvl2pPr>
      <a:lvl3pPr marL="457200" indent="-228600" algn="l" defTabSz="914400" rtl="0" eaLnBrk="1" latinLnBrk="0" hangingPunct="1">
        <a:lnSpc>
          <a:spcPct val="120000"/>
        </a:lnSpc>
        <a:spcBef>
          <a:spcPts val="1000"/>
        </a:spcBef>
        <a:buFont typeface="Arial" panose="020B0604020202020204" pitchFamily="34" charset="0"/>
        <a:buChar char="•"/>
        <a:defRPr sz="2200" b="0" i="0" kern="1200">
          <a:solidFill>
            <a:schemeClr val="tx1"/>
          </a:solidFill>
          <a:latin typeface="+mn-lt"/>
          <a:ea typeface="Lato" panose="020F0502020204030203" pitchFamily="34" charset="0"/>
          <a:cs typeface="Lato" panose="020F0502020204030203" pitchFamily="34" charset="0"/>
        </a:defRPr>
      </a:lvl3pPr>
      <a:lvl4pPr marL="685800" indent="-228600" algn="l" defTabSz="914400" rtl="0" eaLnBrk="1" latinLnBrk="0" hangingPunct="1">
        <a:lnSpc>
          <a:spcPct val="120000"/>
        </a:lnSpc>
        <a:spcBef>
          <a:spcPts val="1000"/>
        </a:spcBef>
        <a:buFont typeface="Arial" panose="020B0604020202020204" pitchFamily="34" charset="0"/>
        <a:buChar char="•"/>
        <a:defRPr sz="1800" b="0" i="0" kern="1200">
          <a:solidFill>
            <a:schemeClr val="tx1"/>
          </a:solidFill>
          <a:latin typeface="+mn-lt"/>
          <a:ea typeface="Lato" panose="020F0502020204030203" pitchFamily="34" charset="0"/>
          <a:cs typeface="Lato" panose="020F0502020204030203" pitchFamily="34" charset="0"/>
        </a:defRPr>
      </a:lvl4pPr>
      <a:lvl5pPr marL="914400" indent="-228600" algn="l" defTabSz="914400" rtl="0" eaLnBrk="1" latinLnBrk="0" hangingPunct="1">
        <a:lnSpc>
          <a:spcPct val="120000"/>
        </a:lnSpc>
        <a:spcBef>
          <a:spcPts val="500"/>
        </a:spcBef>
        <a:buFont typeface="Arial" panose="020B0604020202020204" pitchFamily="34" charset="0"/>
        <a:buChar char="•"/>
        <a:defRPr sz="1800" b="0" i="0" kern="1200">
          <a:solidFill>
            <a:schemeClr val="tx1"/>
          </a:solidFill>
          <a:latin typeface="+mn-lt"/>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9" userDrawn="1">
          <p15:clr>
            <a:srgbClr val="F26B43"/>
          </p15:clr>
        </p15:guide>
        <p15:guide id="2" pos="3840" userDrawn="1">
          <p15:clr>
            <a:srgbClr val="F26B43"/>
          </p15:clr>
        </p15:guide>
        <p15:guide id="3" orient="horz" pos="1049" userDrawn="1">
          <p15:clr>
            <a:srgbClr val="F26B43"/>
          </p15:clr>
        </p15:guide>
        <p15:guide id="4" orient="horz" pos="3974" userDrawn="1">
          <p15:clr>
            <a:srgbClr val="F26B43"/>
          </p15:clr>
        </p15:guide>
        <p15:guide id="5" pos="302" userDrawn="1">
          <p15:clr>
            <a:srgbClr val="F26B43"/>
          </p15:clr>
        </p15:guide>
        <p15:guide id="6" pos="7378" userDrawn="1">
          <p15:clr>
            <a:srgbClr val="F26B43"/>
          </p15:clr>
        </p15:guide>
        <p15:guide id="7" pos="506" userDrawn="1">
          <p15:clr>
            <a:srgbClr val="F26B43"/>
          </p15:clr>
        </p15:guide>
        <p15:guide id="8" orient="horz" pos="41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5A0314-A5C3-CC4E-9944-3821D9920B63}"/>
              </a:ext>
            </a:extLst>
          </p:cNvPr>
          <p:cNvPicPr>
            <a:picLocks noChangeAspect="1"/>
          </p:cNvPicPr>
          <p:nvPr/>
        </p:nvPicPr>
        <p:blipFill>
          <a:blip r:embed="rId3"/>
          <a:srcRect/>
          <a:stretch/>
        </p:blipFill>
        <p:spPr>
          <a:xfrm>
            <a:off x="507365" y="-246856"/>
            <a:ext cx="11367769" cy="7104856"/>
          </a:xfrm>
          <a:prstGeom prst="rect">
            <a:avLst/>
          </a:prstGeom>
        </p:spPr>
      </p:pic>
      <p:sp>
        <p:nvSpPr>
          <p:cNvPr id="3" name="Rectangle 2">
            <a:extLst>
              <a:ext uri="{FF2B5EF4-FFF2-40B4-BE49-F238E27FC236}">
                <a16:creationId xmlns:a16="http://schemas.microsoft.com/office/drawing/2014/main" id="{2872ECE5-CA35-B645-B8CB-410BC46816C2}"/>
              </a:ext>
            </a:extLst>
          </p:cNvPr>
          <p:cNvSpPr/>
          <p:nvPr/>
        </p:nvSpPr>
        <p:spPr>
          <a:xfrm rot="5400000">
            <a:off x="-360760" y="113904"/>
            <a:ext cx="7104858" cy="6383338"/>
          </a:xfrm>
          <a:prstGeom prst="rect">
            <a:avLst/>
          </a:prstGeom>
          <a:gradFill>
            <a:gsLst>
              <a:gs pos="26000">
                <a:schemeClr val="accent1">
                  <a:alpha val="0"/>
                  <a:lumMod val="0"/>
                </a:schemeClr>
              </a:gs>
              <a:gs pos="100000">
                <a:schemeClr val="tx1">
                  <a:alpha val="4709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K"/>
          </a:p>
        </p:txBody>
      </p:sp>
      <p:sp>
        <p:nvSpPr>
          <p:cNvPr id="7" name="Rounded Rectangle 6">
            <a:extLst>
              <a:ext uri="{FF2B5EF4-FFF2-40B4-BE49-F238E27FC236}">
                <a16:creationId xmlns:a16="http://schemas.microsoft.com/office/drawing/2014/main" id="{CC0B20DB-0C57-4D13-AC1C-B08287C89388}"/>
              </a:ext>
            </a:extLst>
          </p:cNvPr>
          <p:cNvSpPr/>
          <p:nvPr/>
        </p:nvSpPr>
        <p:spPr>
          <a:xfrm>
            <a:off x="429334" y="215763"/>
            <a:ext cx="3609266" cy="986504"/>
          </a:xfrm>
          <a:prstGeom prst="roundRect">
            <a:avLst>
              <a:gd name="adj" fmla="val 5019"/>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2400"/>
              </a:spcBef>
            </a:pPr>
            <a:r>
              <a:rPr lang="en-GB" sz="3200" dirty="0">
                <a:solidFill>
                  <a:schemeClr val="tx1"/>
                </a:solidFill>
                <a:latin typeface="+mj-lt"/>
              </a:rPr>
              <a:t>MHPSS in Education</a:t>
            </a:r>
            <a:endParaRPr lang="en-UK" sz="3200" dirty="0">
              <a:solidFill>
                <a:schemeClr val="tx1"/>
              </a:solidFill>
              <a:latin typeface="+mj-lt"/>
            </a:endParaRPr>
          </a:p>
        </p:txBody>
      </p:sp>
    </p:spTree>
    <p:extLst>
      <p:ext uri="{BB962C8B-B14F-4D97-AF65-F5344CB8AC3E}">
        <p14:creationId xmlns:p14="http://schemas.microsoft.com/office/powerpoint/2010/main" val="2080791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SG" dirty="0"/>
          </a:p>
        </p:txBody>
      </p:sp>
      <p:sp>
        <p:nvSpPr>
          <p:cNvPr id="3" name="Content Placeholder 2"/>
          <p:cNvSpPr>
            <a:spLocks noGrp="1"/>
          </p:cNvSpPr>
          <p:nvPr>
            <p:ph idx="1"/>
          </p:nvPr>
        </p:nvSpPr>
        <p:spPr>
          <a:xfrm>
            <a:off x="832327" y="1722765"/>
            <a:ext cx="10831313" cy="4620910"/>
          </a:xfrm>
        </p:spPr>
        <p:txBody>
          <a:bodyPr vert="horz" lIns="91440" tIns="45720" rIns="91440" bIns="45720" rtlCol="0" anchor="t">
            <a:normAutofit/>
          </a:bodyPr>
          <a:lstStyle/>
          <a:p>
            <a:pPr marL="342900" indent="-342900">
              <a:buAutoNum type="arabicPeriod"/>
            </a:pPr>
            <a:endParaRPr lang="en-US" dirty="0"/>
          </a:p>
          <a:p>
            <a:pPr marL="342900" indent="-342900">
              <a:buAutoNum type="arabicPeriod"/>
            </a:pPr>
            <a:endParaRPr lang="en-SG" dirty="0"/>
          </a:p>
        </p:txBody>
      </p:sp>
      <p:sp>
        <p:nvSpPr>
          <p:cNvPr id="4" name="Date Placeholder 3"/>
          <p:cNvSpPr>
            <a:spLocks noGrp="1"/>
          </p:cNvSpPr>
          <p:nvPr>
            <p:ph type="dt" sz="half"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26 April 2016</a:t>
            </a:r>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FDE51E-0052-334C-A4B2-C567FE9F326F}" type="slidenum">
              <a:rPr lang="en-US" smtClean="0"/>
              <a:pPr/>
              <a:t>2</a:t>
            </a:fld>
            <a:endParaRPr lang="en-US"/>
          </a:p>
        </p:txBody>
      </p:sp>
      <p:pic>
        <p:nvPicPr>
          <p:cNvPr id="7" name="Picture 6">
            <a:extLst>
              <a:ext uri="{FF2B5EF4-FFF2-40B4-BE49-F238E27FC236}">
                <a16:creationId xmlns:a16="http://schemas.microsoft.com/office/drawing/2014/main" id="{B997F9B4-3FE8-AF53-A5B6-8C93A2989E67}"/>
              </a:ext>
            </a:extLst>
          </p:cNvPr>
          <p:cNvPicPr>
            <a:picLocks noChangeAspect="1"/>
          </p:cNvPicPr>
          <p:nvPr/>
        </p:nvPicPr>
        <p:blipFill>
          <a:blip r:embed="rId3"/>
          <a:stretch>
            <a:fillRect/>
          </a:stretch>
        </p:blipFill>
        <p:spPr>
          <a:xfrm>
            <a:off x="3703770" y="0"/>
            <a:ext cx="4784459" cy="6858000"/>
          </a:xfrm>
          <a:prstGeom prst="rect">
            <a:avLst/>
          </a:prstGeom>
        </p:spPr>
      </p:pic>
    </p:spTree>
    <p:extLst>
      <p:ext uri="{BB962C8B-B14F-4D97-AF65-F5344CB8AC3E}">
        <p14:creationId xmlns:p14="http://schemas.microsoft.com/office/powerpoint/2010/main" val="1371682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yramid of instructions&#10;&#10;Description automatically generated with medium confidence">
            <a:extLst>
              <a:ext uri="{FF2B5EF4-FFF2-40B4-BE49-F238E27FC236}">
                <a16:creationId xmlns:a16="http://schemas.microsoft.com/office/drawing/2014/main" id="{949EDABD-FF6A-3906-0B42-1BC677D53C68}"/>
              </a:ext>
            </a:extLst>
          </p:cNvPr>
          <p:cNvPicPr>
            <a:picLocks noGrp="1" noChangeAspect="1"/>
          </p:cNvPicPr>
          <p:nvPr>
            <p:ph type="pic" sz="quarter" idx="10"/>
          </p:nvPr>
        </p:nvPicPr>
        <p:blipFill>
          <a:blip r:embed="rId3"/>
          <a:stretch/>
        </p:blipFill>
        <p:spPr>
          <a:xfrm>
            <a:off x="1539020" y="257175"/>
            <a:ext cx="9382248" cy="6051550"/>
          </a:xfrm>
          <a:noFill/>
        </p:spPr>
      </p:pic>
    </p:spTree>
    <p:extLst>
      <p:ext uri="{BB962C8B-B14F-4D97-AF65-F5344CB8AC3E}">
        <p14:creationId xmlns:p14="http://schemas.microsoft.com/office/powerpoint/2010/main" val="2436969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634" y="202994"/>
            <a:ext cx="8282640" cy="993758"/>
          </a:xfrm>
        </p:spPr>
        <p:txBody>
          <a:bodyPr>
            <a:normAutofit fontScale="90000"/>
          </a:bodyPr>
          <a:lstStyle/>
          <a:p>
            <a:r>
              <a:rPr lang="en-SG" dirty="0"/>
              <a:t>Social and Emotional Learning</a:t>
            </a:r>
            <a:br>
              <a:rPr lang="en-SG" dirty="0"/>
            </a:br>
            <a:endParaRPr lang="en-SG"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FDE51E-0052-334C-A4B2-C567FE9F326F}" type="slidenum">
              <a:rPr lang="en-US" smtClean="0"/>
              <a:pPr/>
              <a:t>4</a:t>
            </a:fld>
            <a:endParaRPr lang="en-US"/>
          </a:p>
        </p:txBody>
      </p:sp>
      <p:sp>
        <p:nvSpPr>
          <p:cNvPr id="3" name="Zástupný symbol pro obsah 4">
            <a:extLst>
              <a:ext uri="{FF2B5EF4-FFF2-40B4-BE49-F238E27FC236}">
                <a16:creationId xmlns:a16="http://schemas.microsoft.com/office/drawing/2014/main" id="{5EA91A2A-34FD-C586-7DF8-814909C795D9}"/>
              </a:ext>
            </a:extLst>
          </p:cNvPr>
          <p:cNvSpPr txBox="1">
            <a:spLocks/>
          </p:cNvSpPr>
          <p:nvPr/>
        </p:nvSpPr>
        <p:spPr>
          <a:xfrm>
            <a:off x="6393451" y="2629263"/>
            <a:ext cx="5083041" cy="2892138"/>
          </a:xfrm>
          <a:prstGeom prst="rect">
            <a:avLst/>
          </a:prstGeom>
        </p:spPr>
        <p:txBody>
          <a:bodyPr>
            <a:noAutofit/>
          </a:bodyPr>
          <a:lstStyle>
            <a:lvl1pPr marL="0" marR="0" lvl="0" indent="0" algn="l" defTabSz="914400" rtl="0" fontAlgn="auto" hangingPunct="1">
              <a:lnSpc>
                <a:spcPct val="100000"/>
              </a:lnSpc>
              <a:spcBef>
                <a:spcPts val="0"/>
              </a:spcBef>
              <a:spcAft>
                <a:spcPts val="2000"/>
              </a:spcAft>
              <a:buNone/>
              <a:tabLst/>
              <a:defRPr lang="en-US" sz="3000" b="1" i="0" u="none" strike="noStrike" kern="1200" cap="none" spc="-20" baseline="0">
                <a:solidFill>
                  <a:srgbClr val="374041"/>
                </a:solidFill>
                <a:uFillTx/>
                <a:latin typeface="Noto Sans" pitchFamily="34"/>
              </a:defRPr>
            </a:lvl1pPr>
            <a:lvl2pPr marL="0" marR="0" lvl="1" indent="0" algn="l" defTabSz="914400" rtl="0" fontAlgn="t" hangingPunct="1">
              <a:lnSpc>
                <a:spcPct val="130000"/>
              </a:lnSpc>
              <a:spcBef>
                <a:spcPts val="0"/>
              </a:spcBef>
              <a:spcAft>
                <a:spcPts val="0"/>
              </a:spcAft>
              <a:buNone/>
              <a:tabLst/>
              <a:defRPr lang="en-US" sz="2400" b="0" i="0" u="none" strike="noStrike" kern="1200" cap="none" spc="0" baseline="0">
                <a:solidFill>
                  <a:srgbClr val="374041"/>
                </a:solidFill>
                <a:uFillTx/>
                <a:latin typeface="Noto Sans" pitchFamily="34"/>
              </a:defRPr>
            </a:lvl2pPr>
            <a:lvl3pPr marL="0" marR="0" lvl="2" indent="0" algn="l" defTabSz="914400" rtl="0" fontAlgn="t" hangingPunct="1">
              <a:lnSpc>
                <a:spcPct val="130000"/>
              </a:lnSpc>
              <a:spcBef>
                <a:spcPts val="0"/>
              </a:spcBef>
              <a:spcAft>
                <a:spcPts val="0"/>
              </a:spcAft>
              <a:buNone/>
              <a:tabLst/>
              <a:defRPr lang="en-US" sz="2400" b="0" i="0" u="none" strike="noStrike" kern="1200" cap="none" spc="0" baseline="0">
                <a:solidFill>
                  <a:srgbClr val="374041"/>
                </a:solidFill>
                <a:uFillTx/>
                <a:latin typeface="Noto Sans" pitchFamily="34"/>
              </a:defRPr>
            </a:lvl3pPr>
            <a:lvl4pPr marL="0" marR="0" lvl="3" indent="0" algn="l" defTabSz="914400" rtl="0" fontAlgn="t" hangingPunct="1">
              <a:lnSpc>
                <a:spcPct val="130000"/>
              </a:lnSpc>
              <a:spcBef>
                <a:spcPts val="0"/>
              </a:spcBef>
              <a:spcAft>
                <a:spcPts val="0"/>
              </a:spcAft>
              <a:buNone/>
              <a:tabLst/>
              <a:defRPr lang="en-US" sz="2400" b="0" i="0" u="none" strike="noStrike" kern="1200" cap="none" spc="0" baseline="0">
                <a:solidFill>
                  <a:srgbClr val="374041"/>
                </a:solidFill>
                <a:uFillTx/>
                <a:latin typeface="Noto Sans" pitchFamily="34"/>
              </a:defRPr>
            </a:lvl4pPr>
            <a:lvl5pPr marL="0" marR="0" lvl="4" indent="0" algn="l" defTabSz="914400" rtl="0" fontAlgn="t" hangingPunct="1">
              <a:lnSpc>
                <a:spcPct val="130000"/>
              </a:lnSpc>
              <a:spcBef>
                <a:spcPts val="0"/>
              </a:spcBef>
              <a:spcAft>
                <a:spcPts val="0"/>
              </a:spcAft>
              <a:buNone/>
              <a:tabLst/>
              <a:defRPr lang="en-US" sz="2400" b="0" i="0" u="none" strike="noStrike" kern="1200" cap="none" spc="0" baseline="0">
                <a:solidFill>
                  <a:srgbClr val="374041"/>
                </a:solidFill>
                <a:uFillTx/>
                <a:latin typeface="Noto Sans" pitchFamily="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9138" indent="-352425">
              <a:spcAft>
                <a:spcPts val="1000"/>
              </a:spcAft>
              <a:buClr>
                <a:srgbClr val="F86C36"/>
              </a:buClr>
              <a:buFont typeface="Wingdings" pitchFamily="2" charset="2"/>
              <a:buChar char="§"/>
            </a:pPr>
            <a:r>
              <a:rPr lang="en-US" altLang="cs-CZ" sz="1800" b="0" dirty="0">
                <a:latin typeface="Lato"/>
                <a:ea typeface="Lato"/>
                <a:cs typeface="Lato"/>
              </a:rPr>
              <a:t>Understand and manage emotions</a:t>
            </a:r>
          </a:p>
          <a:p>
            <a:pPr marL="719138" indent="-352425">
              <a:spcAft>
                <a:spcPts val="1000"/>
              </a:spcAft>
              <a:buClr>
                <a:srgbClr val="F86C36"/>
              </a:buClr>
              <a:buFont typeface="Wingdings" pitchFamily="2" charset="2"/>
              <a:buChar char="§"/>
            </a:pPr>
            <a:r>
              <a:rPr lang="en-US" altLang="cs-CZ" sz="1800" b="0" dirty="0">
                <a:latin typeface="Lato"/>
                <a:ea typeface="Lato"/>
                <a:cs typeface="Lato"/>
              </a:rPr>
              <a:t>Cope with stress</a:t>
            </a:r>
          </a:p>
          <a:p>
            <a:pPr marL="719138" indent="-352425">
              <a:spcAft>
                <a:spcPts val="1000"/>
              </a:spcAft>
              <a:buClr>
                <a:srgbClr val="F86C36"/>
              </a:buClr>
              <a:buFont typeface="Wingdings" pitchFamily="2" charset="2"/>
              <a:buChar char="§"/>
            </a:pPr>
            <a:r>
              <a:rPr lang="en-US" altLang="cs-CZ" sz="1800" b="0" dirty="0">
                <a:latin typeface="Lato"/>
                <a:ea typeface="Lato"/>
                <a:cs typeface="Lato"/>
              </a:rPr>
              <a:t>Feel and show empathy to others</a:t>
            </a:r>
          </a:p>
          <a:p>
            <a:pPr marL="719138" indent="-352425">
              <a:spcAft>
                <a:spcPts val="1000"/>
              </a:spcAft>
              <a:buClr>
                <a:srgbClr val="F86C36"/>
              </a:buClr>
              <a:buFont typeface="Wingdings" pitchFamily="2" charset="2"/>
              <a:buChar char="§"/>
            </a:pPr>
            <a:r>
              <a:rPr lang="en-US" altLang="cs-CZ" sz="1800" b="0" dirty="0">
                <a:latin typeface="Lato"/>
                <a:ea typeface="Lato"/>
                <a:cs typeface="Lato"/>
              </a:rPr>
              <a:t>Establish and maintain positive relationships</a:t>
            </a:r>
          </a:p>
          <a:p>
            <a:pPr marL="719138" indent="-352425">
              <a:spcAft>
                <a:spcPts val="1000"/>
              </a:spcAft>
              <a:buClr>
                <a:srgbClr val="F86C36"/>
              </a:buClr>
              <a:buFont typeface="Wingdings" pitchFamily="2" charset="2"/>
              <a:buChar char="§"/>
            </a:pPr>
            <a:r>
              <a:rPr lang="en-US" altLang="cs-CZ" sz="1800" b="0" dirty="0">
                <a:latin typeface="Lato"/>
                <a:ea typeface="Lato"/>
                <a:cs typeface="Lato"/>
              </a:rPr>
              <a:t>Make responsible decisions</a:t>
            </a:r>
          </a:p>
          <a:p>
            <a:pPr marL="719138" indent="-352425">
              <a:spcAft>
                <a:spcPts val="1000"/>
              </a:spcAft>
              <a:buClr>
                <a:srgbClr val="F86C36"/>
              </a:buClr>
              <a:buFont typeface="Wingdings" pitchFamily="2" charset="2"/>
              <a:buChar char="§"/>
            </a:pPr>
            <a:r>
              <a:rPr lang="en-US" altLang="cs-CZ" sz="1800" b="0" dirty="0">
                <a:latin typeface="Lato"/>
                <a:ea typeface="Lato"/>
                <a:cs typeface="Lato"/>
              </a:rPr>
              <a:t>Set and achieve positive goals</a:t>
            </a:r>
          </a:p>
        </p:txBody>
      </p:sp>
      <p:sp>
        <p:nvSpPr>
          <p:cNvPr id="7" name="TextBox 6">
            <a:extLst>
              <a:ext uri="{FF2B5EF4-FFF2-40B4-BE49-F238E27FC236}">
                <a16:creationId xmlns:a16="http://schemas.microsoft.com/office/drawing/2014/main" id="{855401C6-B5F5-DE35-DD01-9765F329D9E3}"/>
              </a:ext>
            </a:extLst>
          </p:cNvPr>
          <p:cNvSpPr txBox="1"/>
          <p:nvPr/>
        </p:nvSpPr>
        <p:spPr>
          <a:xfrm>
            <a:off x="6682018" y="1682175"/>
            <a:ext cx="5040560" cy="461665"/>
          </a:xfrm>
          <a:prstGeom prst="rect">
            <a:avLst/>
          </a:prstGeom>
          <a:noFill/>
        </p:spPr>
        <p:txBody>
          <a:bodyPr wrap="square" lIns="91440" tIns="45720" rIns="91440" bIns="45720" rtlCol="0" anchor="t">
            <a:spAutoFit/>
          </a:bodyPr>
          <a:lstStyle/>
          <a:p>
            <a:r>
              <a:rPr lang="en-US" sz="2400" b="1" dirty="0">
                <a:solidFill>
                  <a:srgbClr val="374041"/>
                </a:solidFill>
                <a:latin typeface="Lato"/>
                <a:ea typeface="Noto Sans Black" panose="020B0502040504020204" pitchFamily="34" charset="0"/>
                <a:cs typeface="Noto Sans Black" panose="020B0502040504020204" pitchFamily="34" charset="0"/>
              </a:rPr>
              <a:t>Objectives/Outcomes</a:t>
            </a:r>
          </a:p>
        </p:txBody>
      </p:sp>
      <p:pic>
        <p:nvPicPr>
          <p:cNvPr id="12" name="Content Placeholder 11">
            <a:extLst>
              <a:ext uri="{FF2B5EF4-FFF2-40B4-BE49-F238E27FC236}">
                <a16:creationId xmlns:a16="http://schemas.microsoft.com/office/drawing/2014/main" id="{7C076417-87ED-B8A2-D657-E07A2048A339}"/>
              </a:ext>
            </a:extLst>
          </p:cNvPr>
          <p:cNvPicPr>
            <a:picLocks noGrp="1" noChangeAspect="1"/>
          </p:cNvPicPr>
          <p:nvPr>
            <p:ph idx="1"/>
          </p:nvPr>
        </p:nvPicPr>
        <p:blipFill>
          <a:blip r:embed="rId3"/>
          <a:stretch>
            <a:fillRect/>
          </a:stretch>
        </p:blipFill>
        <p:spPr>
          <a:xfrm>
            <a:off x="1212801" y="1419977"/>
            <a:ext cx="4585749" cy="4476750"/>
          </a:xfrm>
          <a:prstGeom prst="rect">
            <a:avLst/>
          </a:prstGeom>
        </p:spPr>
      </p:pic>
      <p:pic>
        <p:nvPicPr>
          <p:cNvPr id="13" name="Picture 12">
            <a:extLst>
              <a:ext uri="{FF2B5EF4-FFF2-40B4-BE49-F238E27FC236}">
                <a16:creationId xmlns:a16="http://schemas.microsoft.com/office/drawing/2014/main" id="{5C28DB7D-D705-6FF5-7E34-65B17FFF06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14205" y="2266882"/>
            <a:ext cx="2782940" cy="2782940"/>
          </a:xfrm>
          <a:prstGeom prst="rect">
            <a:avLst/>
          </a:prstGeom>
        </p:spPr>
      </p:pic>
    </p:spTree>
    <p:extLst>
      <p:ext uri="{BB962C8B-B14F-4D97-AF65-F5344CB8AC3E}">
        <p14:creationId xmlns:p14="http://schemas.microsoft.com/office/powerpoint/2010/main" val="3729569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1733" y="1805142"/>
            <a:ext cx="4666528" cy="4476750"/>
          </a:xfrm>
        </p:spPr>
        <p:txBody>
          <a:bodyPr vert="horz" lIns="91440" tIns="45720" rIns="91440" bIns="45720" rtlCol="0">
            <a:normAutofit/>
          </a:bodyPr>
          <a:lstStyle/>
          <a:p>
            <a:pPr>
              <a:spcAft>
                <a:spcPts val="600"/>
              </a:spcAft>
            </a:pPr>
            <a:endParaRPr lang="en-US"/>
          </a:p>
          <a:p>
            <a:pPr marL="342900" indent="-342900">
              <a:spcAft>
                <a:spcPts val="600"/>
              </a:spcAft>
              <a:buAutoNum type="arabicPeriod"/>
            </a:pPr>
            <a:endParaRPr lang="en-SG"/>
          </a:p>
        </p:txBody>
      </p:sp>
      <p:sp>
        <p:nvSpPr>
          <p:cNvPr id="2" name="Title 1"/>
          <p:cNvSpPr>
            <a:spLocks noGrp="1"/>
          </p:cNvSpPr>
          <p:nvPr>
            <p:ph type="title"/>
          </p:nvPr>
        </p:nvSpPr>
        <p:spPr>
          <a:xfrm>
            <a:off x="832104" y="640184"/>
            <a:ext cx="9528048" cy="905256"/>
          </a:xfrm>
        </p:spPr>
        <p:txBody>
          <a:bodyPr anchor="ctr">
            <a:normAutofit/>
          </a:bodyPr>
          <a:lstStyle/>
          <a:p>
            <a:endParaRPr lang="en-SG" dirty="0"/>
          </a:p>
        </p:txBody>
      </p:sp>
      <p:pic>
        <p:nvPicPr>
          <p:cNvPr id="8" name="Picture 7">
            <a:extLst>
              <a:ext uri="{FF2B5EF4-FFF2-40B4-BE49-F238E27FC236}">
                <a16:creationId xmlns:a16="http://schemas.microsoft.com/office/drawing/2014/main" id="{D05C4B09-C99D-F6ED-C5B2-39BDE1BEF820}"/>
              </a:ext>
            </a:extLst>
          </p:cNvPr>
          <p:cNvPicPr>
            <a:picLocks noChangeAspect="1"/>
          </p:cNvPicPr>
          <p:nvPr/>
        </p:nvPicPr>
        <p:blipFill>
          <a:blip r:embed="rId3"/>
          <a:srcRect r="-1" b="17257"/>
          <a:stretch>
            <a:fillRect/>
          </a:stretch>
        </p:blipFill>
        <p:spPr>
          <a:xfrm>
            <a:off x="6980439" y="1545440"/>
            <a:ext cx="4666528" cy="4476750"/>
          </a:xfrm>
          <a:prstGeom prst="rect">
            <a:avLst/>
          </a:prstGeom>
          <a:noFill/>
        </p:spPr>
      </p:pic>
      <p:sp>
        <p:nvSpPr>
          <p:cNvPr id="5" name="AutoShape 2" descr="main-logo">
            <a:extLst>
              <a:ext uri="{FF2B5EF4-FFF2-40B4-BE49-F238E27FC236}">
                <a16:creationId xmlns:a16="http://schemas.microsoft.com/office/drawing/2014/main" id="{1154B87E-563B-058B-AD22-E12F064730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Date Placeholder 3" hidden="1"/>
          <p:cNvSpPr>
            <a:spLocks noGrp="1"/>
          </p:cNvSpPr>
          <p:nvPr>
            <p:ph type="dt" sz="half"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t>26 April 2016</a:t>
            </a:r>
          </a:p>
        </p:txBody>
      </p:sp>
      <p:sp>
        <p:nvSpPr>
          <p:cNvPr id="6" name="Slide Number Placeholder 5" hidden="1"/>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C3FDE51E-0052-334C-A4B2-C567FE9F326F}" type="slidenum">
              <a:rPr lang="en-US" smtClean="0"/>
              <a:pPr>
                <a:spcAft>
                  <a:spcPts val="600"/>
                </a:spcAft>
              </a:pPr>
              <a:t>5</a:t>
            </a:fld>
            <a:endParaRPr lang="en-US"/>
          </a:p>
        </p:txBody>
      </p:sp>
      <p:pic>
        <p:nvPicPr>
          <p:cNvPr id="10" name="Picture 9">
            <a:extLst>
              <a:ext uri="{FF2B5EF4-FFF2-40B4-BE49-F238E27FC236}">
                <a16:creationId xmlns:a16="http://schemas.microsoft.com/office/drawing/2014/main" id="{F335528D-702D-0A3D-F6B0-02599F57341F}"/>
              </a:ext>
            </a:extLst>
          </p:cNvPr>
          <p:cNvPicPr>
            <a:picLocks noChangeAspect="1"/>
          </p:cNvPicPr>
          <p:nvPr/>
        </p:nvPicPr>
        <p:blipFill>
          <a:blip r:embed="rId4"/>
          <a:stretch>
            <a:fillRect/>
          </a:stretch>
        </p:blipFill>
        <p:spPr>
          <a:xfrm>
            <a:off x="628650" y="2138362"/>
            <a:ext cx="6124575" cy="2886075"/>
          </a:xfrm>
          <a:prstGeom prst="rect">
            <a:avLst/>
          </a:prstGeom>
        </p:spPr>
      </p:pic>
      <p:pic>
        <p:nvPicPr>
          <p:cNvPr id="12" name="Picture 11">
            <a:extLst>
              <a:ext uri="{FF2B5EF4-FFF2-40B4-BE49-F238E27FC236}">
                <a16:creationId xmlns:a16="http://schemas.microsoft.com/office/drawing/2014/main" id="{9E9FB3F0-7A17-193A-11B6-1D889AB952B0}"/>
              </a:ext>
            </a:extLst>
          </p:cNvPr>
          <p:cNvPicPr>
            <a:picLocks noChangeAspect="1"/>
          </p:cNvPicPr>
          <p:nvPr/>
        </p:nvPicPr>
        <p:blipFill>
          <a:blip r:embed="rId5"/>
          <a:stretch>
            <a:fillRect/>
          </a:stretch>
        </p:blipFill>
        <p:spPr>
          <a:xfrm>
            <a:off x="811733" y="454637"/>
            <a:ext cx="3571875" cy="1276350"/>
          </a:xfrm>
          <a:prstGeom prst="rect">
            <a:avLst/>
          </a:prstGeom>
        </p:spPr>
      </p:pic>
    </p:spTree>
    <p:extLst>
      <p:ext uri="{BB962C8B-B14F-4D97-AF65-F5344CB8AC3E}">
        <p14:creationId xmlns:p14="http://schemas.microsoft.com/office/powerpoint/2010/main" val="3351795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SG" dirty="0"/>
          </a:p>
        </p:txBody>
      </p:sp>
      <p:sp>
        <p:nvSpPr>
          <p:cNvPr id="3" name="Content Placeholder 2"/>
          <p:cNvSpPr>
            <a:spLocks noGrp="1"/>
          </p:cNvSpPr>
          <p:nvPr>
            <p:ph idx="1"/>
          </p:nvPr>
        </p:nvSpPr>
        <p:spPr>
          <a:xfrm>
            <a:off x="832327" y="1722765"/>
            <a:ext cx="10831313" cy="4620910"/>
          </a:xfrm>
        </p:spPr>
        <p:txBody>
          <a:bodyPr vert="horz" lIns="91440" tIns="45720" rIns="91440" bIns="45720" rtlCol="0" anchor="t">
            <a:normAutofit/>
          </a:bodyPr>
          <a:lstStyle/>
          <a:p>
            <a:pPr marL="342900" indent="-342900">
              <a:buAutoNum type="arabicPeriod"/>
            </a:pPr>
            <a:endParaRPr lang="en-US" dirty="0"/>
          </a:p>
          <a:p>
            <a:pPr marL="342900" indent="-342900">
              <a:buAutoNum type="arabicPeriod"/>
            </a:pPr>
            <a:endParaRPr lang="en-SG" dirty="0"/>
          </a:p>
        </p:txBody>
      </p:sp>
      <p:sp>
        <p:nvSpPr>
          <p:cNvPr id="4" name="Date Placeholder 3"/>
          <p:cNvSpPr>
            <a:spLocks noGrp="1"/>
          </p:cNvSpPr>
          <p:nvPr>
            <p:ph type="dt" sz="half"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26 April 2016</a:t>
            </a:r>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FDE51E-0052-334C-A4B2-C567FE9F326F}" type="slidenum">
              <a:rPr lang="en-US" smtClean="0"/>
              <a:pPr/>
              <a:t>6</a:t>
            </a:fld>
            <a:endParaRPr lang="en-US"/>
          </a:p>
        </p:txBody>
      </p:sp>
      <p:pic>
        <p:nvPicPr>
          <p:cNvPr id="8" name="Picture 7">
            <a:extLst>
              <a:ext uri="{FF2B5EF4-FFF2-40B4-BE49-F238E27FC236}">
                <a16:creationId xmlns:a16="http://schemas.microsoft.com/office/drawing/2014/main" id="{CF988D2E-D76E-EB34-CF69-0FF3091E9EFE}"/>
              </a:ext>
            </a:extLst>
          </p:cNvPr>
          <p:cNvPicPr>
            <a:picLocks noChangeAspect="1"/>
          </p:cNvPicPr>
          <p:nvPr/>
        </p:nvPicPr>
        <p:blipFill>
          <a:blip r:embed="rId3"/>
          <a:stretch>
            <a:fillRect/>
          </a:stretch>
        </p:blipFill>
        <p:spPr>
          <a:xfrm>
            <a:off x="955221" y="787740"/>
            <a:ext cx="3009900" cy="619125"/>
          </a:xfrm>
          <a:prstGeom prst="rect">
            <a:avLst/>
          </a:prstGeom>
        </p:spPr>
      </p:pic>
      <p:pic>
        <p:nvPicPr>
          <p:cNvPr id="10" name="Picture 9">
            <a:extLst>
              <a:ext uri="{FF2B5EF4-FFF2-40B4-BE49-F238E27FC236}">
                <a16:creationId xmlns:a16="http://schemas.microsoft.com/office/drawing/2014/main" id="{7DC0E797-D6E3-13A8-9481-5F5FE6F61305}"/>
              </a:ext>
            </a:extLst>
          </p:cNvPr>
          <p:cNvPicPr>
            <a:picLocks noChangeAspect="1"/>
          </p:cNvPicPr>
          <p:nvPr/>
        </p:nvPicPr>
        <p:blipFill>
          <a:blip r:embed="rId4"/>
          <a:stretch>
            <a:fillRect/>
          </a:stretch>
        </p:blipFill>
        <p:spPr>
          <a:xfrm>
            <a:off x="1526984" y="1851995"/>
            <a:ext cx="8963025" cy="4362450"/>
          </a:xfrm>
          <a:prstGeom prst="rect">
            <a:avLst/>
          </a:prstGeom>
        </p:spPr>
      </p:pic>
    </p:spTree>
    <p:extLst>
      <p:ext uri="{BB962C8B-B14F-4D97-AF65-F5344CB8AC3E}">
        <p14:creationId xmlns:p14="http://schemas.microsoft.com/office/powerpoint/2010/main" val="1642129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5442" y="316139"/>
            <a:ext cx="7675515" cy="2002518"/>
          </a:xfrm>
        </p:spPr>
        <p:txBody>
          <a:bodyPr>
            <a:normAutofit fontScale="90000"/>
          </a:bodyPr>
          <a:lstStyle/>
          <a:p>
            <a:r>
              <a:rPr lang="en-US" b="1" dirty="0">
                <a:solidFill>
                  <a:srgbClr val="00B0F0"/>
                </a:solidFill>
                <a:latin typeface="+mn-lt"/>
              </a:rPr>
              <a:t>“</a:t>
            </a:r>
            <a:r>
              <a:rPr lang="en-US" b="1" i="1" dirty="0">
                <a:solidFill>
                  <a:srgbClr val="00B0F0"/>
                </a:solidFill>
                <a:latin typeface="+mn-lt"/>
              </a:rPr>
              <a:t>I Support My Friends”</a:t>
            </a:r>
            <a:br>
              <a:rPr lang="en-US" sz="4400" b="1" dirty="0"/>
            </a:br>
            <a:br>
              <a:rPr lang="en-US" sz="3600" b="1" dirty="0"/>
            </a:br>
            <a:r>
              <a:rPr lang="en-US" sz="3600" b="1" dirty="0">
                <a:solidFill>
                  <a:srgbClr val="00B0F0"/>
                </a:solidFill>
              </a:rPr>
              <a:t>Peer-to-Peer Psychological First Aid (PFA)</a:t>
            </a:r>
            <a:br>
              <a:rPr lang="en-US" sz="3600" b="1" dirty="0"/>
            </a:br>
            <a:endParaRPr lang="en-US" sz="3600" b="1" dirty="0"/>
          </a:p>
        </p:txBody>
      </p:sp>
      <p:sp>
        <p:nvSpPr>
          <p:cNvPr id="3" name="Slide Number Placeholder 2"/>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Garamond"/>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00B2096-E17D-454B-85CB-495F9B6D0BDE}" type="slidenum">
              <a:rPr lang="en-US" smtClean="0"/>
              <a:pPr/>
              <a:t>7</a:t>
            </a:fld>
            <a:endParaRPr lang="en-US"/>
          </a:p>
        </p:txBody>
      </p:sp>
      <p:pic>
        <p:nvPicPr>
          <p:cNvPr id="4" name="Picture 3"/>
          <p:cNvPicPr/>
          <p:nvPr/>
        </p:nvPicPr>
        <p:blipFill rotWithShape="1">
          <a:blip r:embed="rId3">
            <a:extLst>
              <a:ext uri="{28A0092B-C50C-407E-A947-70E740481C1C}">
                <a14:useLocalDpi xmlns:a14="http://schemas.microsoft.com/office/drawing/2010/main" val="0"/>
              </a:ext>
            </a:extLst>
          </a:blip>
          <a:srcRect t="1" r="60734" b="4352"/>
          <a:stretch/>
        </p:blipFill>
        <p:spPr bwMode="auto">
          <a:xfrm>
            <a:off x="2266228" y="5926340"/>
            <a:ext cx="1656184" cy="576064"/>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9540" b="22393"/>
          <a:stretch/>
        </p:blipFill>
        <p:spPr>
          <a:xfrm>
            <a:off x="8262156" y="5899750"/>
            <a:ext cx="1763688" cy="57606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6229" y="5971555"/>
            <a:ext cx="1625119" cy="41200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1141" y="5971555"/>
            <a:ext cx="2099683" cy="542188"/>
          </a:xfrm>
          <a:prstGeom prst="rect">
            <a:avLst/>
          </a:prstGeom>
        </p:spPr>
      </p:pic>
      <p:pic>
        <p:nvPicPr>
          <p:cNvPr id="9" name="Picture 6" descr="Graphical user interface, website">
            <a:extLst>
              <a:ext uri="{FF2B5EF4-FFF2-40B4-BE49-F238E27FC236}">
                <a16:creationId xmlns:a16="http://schemas.microsoft.com/office/drawing/2014/main" id="{A3252925-ADD8-2EAF-F704-FF39011A0AB0}"/>
              </a:ext>
            </a:extLst>
          </p:cNvPr>
          <p:cNvPicPr>
            <a:picLocks noChangeAspect="1"/>
          </p:cNvPicPr>
          <p:nvPr/>
        </p:nvPicPr>
        <p:blipFill>
          <a:blip r:embed="rId7"/>
          <a:stretch>
            <a:fillRect/>
          </a:stretch>
        </p:blipFill>
        <p:spPr>
          <a:xfrm>
            <a:off x="489857" y="1741272"/>
            <a:ext cx="5197162" cy="3791219"/>
          </a:xfrm>
          <a:prstGeom prst="rect">
            <a:avLst/>
          </a:prstGeom>
        </p:spPr>
      </p:pic>
      <p:pic>
        <p:nvPicPr>
          <p:cNvPr id="10" name="図 2">
            <a:extLst>
              <a:ext uri="{FF2B5EF4-FFF2-40B4-BE49-F238E27FC236}">
                <a16:creationId xmlns:a16="http://schemas.microsoft.com/office/drawing/2014/main" id="{A0AA84FD-84EE-6C74-7CD7-AC9A0FD25A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87019" y="2188729"/>
            <a:ext cx="6311720" cy="2939944"/>
          </a:xfrm>
          <a:prstGeom prst="rect">
            <a:avLst/>
          </a:prstGeom>
        </p:spPr>
      </p:pic>
    </p:spTree>
  </p:cSld>
  <p:clrMapOvr>
    <a:masterClrMapping/>
  </p:clrMapOvr>
</p:sld>
</file>

<file path=ppt/theme/theme1.xml><?xml version="1.0" encoding="utf-8"?>
<a:theme xmlns:a="http://schemas.openxmlformats.org/drawingml/2006/main" name="Save the Children Theme">
  <a:themeElements>
    <a:clrScheme name="STC Colours">
      <a:dk1>
        <a:srgbClr val="000000"/>
      </a:dk1>
      <a:lt1>
        <a:srgbClr val="FFFFFF"/>
      </a:lt1>
      <a:dk2>
        <a:srgbClr val="A51414"/>
      </a:dk2>
      <a:lt2>
        <a:srgbClr val="F3F2EE"/>
      </a:lt2>
      <a:accent1>
        <a:srgbClr val="DA291C"/>
      </a:accent1>
      <a:accent2>
        <a:srgbClr val="D1CCBD"/>
      </a:accent2>
      <a:accent3>
        <a:srgbClr val="9A3324"/>
      </a:accent3>
      <a:accent4>
        <a:srgbClr val="FF6A39"/>
      </a:accent4>
      <a:accent5>
        <a:srgbClr val="F2A900"/>
      </a:accent5>
      <a:accent6>
        <a:srgbClr val="00B2A9"/>
      </a:accent6>
      <a:hlink>
        <a:srgbClr val="E1251B"/>
      </a:hlink>
      <a:folHlink>
        <a:srgbClr val="9A3324"/>
      </a:folHlink>
    </a:clrScheme>
    <a:fontScheme name="Save the Children fonts">
      <a:majorFont>
        <a:latin typeface="Oswald Medium"/>
        <a:ea typeface=""/>
        <a:cs typeface=""/>
      </a:majorFont>
      <a:minorFont>
        <a:latin typeface="Lato"/>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solidFill>
      </a:spPr>
      <a:bodyPr wrap="square" rtlCol="0">
        <a:spAutoFit/>
      </a:bodyPr>
      <a:lstStyle>
        <a:defPPr algn="l">
          <a:defRPr dirty="0" smtClean="0">
            <a:solidFill>
              <a:schemeClr val="bg1"/>
            </a:solidFill>
          </a:defRPr>
        </a:defPPr>
      </a:lstStyle>
    </a:txDef>
  </a:objectDefaults>
  <a:extraClrSchemeLst/>
  <a:custClrLst>
    <a:custClr name="Green">
      <a:srgbClr val="71CC98"/>
    </a:custClr>
    <a:custClr name="Pink">
      <a:srgbClr val="F8B5C4"/>
    </a:custClr>
    <a:custClr name="Purple">
      <a:srgbClr val="A57FB2"/>
    </a:custClr>
    <a:custClr name="Biscuit 25%">
      <a:srgbClr val="F3F2EE"/>
    </a:custClr>
    <a:custClr name="Light Grey">
      <a:srgbClr val="999999"/>
    </a:custClr>
    <a:custClr name="Dark Grey">
      <a:srgbClr val="4A4F53"/>
    </a:custClr>
  </a:custClrLst>
  <a:extLst>
    <a:ext uri="{05A4C25C-085E-4340-85A3-A5531E510DB2}">
      <thm15:themeFamily xmlns:thm15="http://schemas.microsoft.com/office/thememl/2012/main" name="SCUK 4.potx" id="{54C92407-FB20-455C-8653-A464E1A62228}" vid="{EE82997C-2C2B-4978-8C9F-A1B4E8F65C00}"/>
    </a:ext>
  </a:extLst>
</a:theme>
</file>

<file path=ppt/theme/theme2.xml><?xml version="1.0" encoding="utf-8"?>
<a:theme xmlns:a="http://schemas.openxmlformats.org/drawingml/2006/main" name="Save the Children Theme">
  <a:themeElements>
    <a:clrScheme name="STC Colours">
      <a:dk1>
        <a:srgbClr val="000000"/>
      </a:dk1>
      <a:lt1>
        <a:srgbClr val="FFFFFF"/>
      </a:lt1>
      <a:dk2>
        <a:srgbClr val="A51414"/>
      </a:dk2>
      <a:lt2>
        <a:srgbClr val="F3F2EE"/>
      </a:lt2>
      <a:accent1>
        <a:srgbClr val="DA291C"/>
      </a:accent1>
      <a:accent2>
        <a:srgbClr val="D1CCBD"/>
      </a:accent2>
      <a:accent3>
        <a:srgbClr val="9A3324"/>
      </a:accent3>
      <a:accent4>
        <a:srgbClr val="FF6A39"/>
      </a:accent4>
      <a:accent5>
        <a:srgbClr val="F2A900"/>
      </a:accent5>
      <a:accent6>
        <a:srgbClr val="00B2A9"/>
      </a:accent6>
      <a:hlink>
        <a:srgbClr val="E1251B"/>
      </a:hlink>
      <a:folHlink>
        <a:srgbClr val="9A3324"/>
      </a:folHlink>
    </a:clrScheme>
    <a:fontScheme name="Save the Children fonts">
      <a:majorFont>
        <a:latin typeface="Oswald Medium"/>
        <a:ea typeface=""/>
        <a:cs typeface=""/>
      </a:majorFont>
      <a:minorFont>
        <a:latin typeface="Lato"/>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solidFill>
      </a:spPr>
      <a:bodyPr wrap="square" rtlCol="0">
        <a:spAutoFit/>
      </a:bodyPr>
      <a:lstStyle>
        <a:defPPr algn="l">
          <a:defRPr dirty="0" smtClean="0">
            <a:solidFill>
              <a:schemeClr val="bg1"/>
            </a:solidFill>
          </a:defRPr>
        </a:defPPr>
      </a:lstStyle>
    </a:txDef>
  </a:objectDefaults>
  <a:extraClrSchemeLst/>
  <a:custClrLst>
    <a:custClr name="Green">
      <a:srgbClr val="71CC98"/>
    </a:custClr>
    <a:custClr name="Pink">
      <a:srgbClr val="F8B5C4"/>
    </a:custClr>
    <a:custClr name="Purple">
      <a:srgbClr val="A57FB2"/>
    </a:custClr>
    <a:custClr name="Biscuit 25%">
      <a:srgbClr val="F3F2EE"/>
    </a:custClr>
    <a:custClr name="Light Grey">
      <a:srgbClr val="999999"/>
    </a:custClr>
    <a:custClr name="Dark Grey">
      <a:srgbClr val="4A4F53"/>
    </a:custClr>
  </a:custClrLst>
  <a:extLst>
    <a:ext uri="{05A4C25C-085E-4340-85A3-A5531E510DB2}">
      <thm15:themeFamily xmlns:thm15="http://schemas.microsoft.com/office/thememl/2012/main" name="SCUK 4.potx" id="{54C92407-FB20-455C-8653-A464E1A62228}" vid="{EE82997C-2C2B-4978-8C9F-A1B4E8F65C00}"/>
    </a:ext>
  </a:extLst>
</a:theme>
</file>

<file path=ppt/theme/theme3.xml><?xml version="1.0" encoding="utf-8"?>
<a:theme xmlns:a="http://schemas.openxmlformats.org/drawingml/2006/main" name="Save the Children Theme">
  <a:themeElements>
    <a:clrScheme name="STC Colours">
      <a:dk1>
        <a:srgbClr val="000000"/>
      </a:dk1>
      <a:lt1>
        <a:srgbClr val="FFFFFF"/>
      </a:lt1>
      <a:dk2>
        <a:srgbClr val="A51414"/>
      </a:dk2>
      <a:lt2>
        <a:srgbClr val="F3F2EE"/>
      </a:lt2>
      <a:accent1>
        <a:srgbClr val="DA291C"/>
      </a:accent1>
      <a:accent2>
        <a:srgbClr val="D1CCBD"/>
      </a:accent2>
      <a:accent3>
        <a:srgbClr val="9A3324"/>
      </a:accent3>
      <a:accent4>
        <a:srgbClr val="FF6A39"/>
      </a:accent4>
      <a:accent5>
        <a:srgbClr val="F2A900"/>
      </a:accent5>
      <a:accent6>
        <a:srgbClr val="00B2A9"/>
      </a:accent6>
      <a:hlink>
        <a:srgbClr val="E1251B"/>
      </a:hlink>
      <a:folHlink>
        <a:srgbClr val="9A3324"/>
      </a:folHlink>
    </a:clrScheme>
    <a:fontScheme name="Save the Children fonts">
      <a:majorFont>
        <a:latin typeface="Oswald Medium"/>
        <a:ea typeface=""/>
        <a:cs typeface=""/>
      </a:majorFont>
      <a:minorFont>
        <a:latin typeface="Lato"/>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solidFill>
      </a:spPr>
      <a:bodyPr wrap="square" rtlCol="0">
        <a:spAutoFit/>
      </a:bodyPr>
      <a:lstStyle>
        <a:defPPr algn="l">
          <a:defRPr dirty="0" smtClean="0">
            <a:solidFill>
              <a:schemeClr val="bg1"/>
            </a:solidFill>
          </a:defRPr>
        </a:defPPr>
      </a:lstStyle>
    </a:txDef>
  </a:objectDefaults>
  <a:extraClrSchemeLst/>
  <a:custClrLst>
    <a:custClr name="Green">
      <a:srgbClr val="71CC98"/>
    </a:custClr>
    <a:custClr name="Pink">
      <a:srgbClr val="F8B5C4"/>
    </a:custClr>
    <a:custClr name="Purple">
      <a:srgbClr val="A57FB2"/>
    </a:custClr>
    <a:custClr name="Biscuit 25%">
      <a:srgbClr val="F3F2EE"/>
    </a:custClr>
    <a:custClr name="Light Grey">
      <a:srgbClr val="999999"/>
    </a:custClr>
    <a:custClr name="Dark Grey">
      <a:srgbClr val="4A4F53"/>
    </a:custClr>
  </a:custClrLst>
  <a:extLst>
    <a:ext uri="{05A4C25C-085E-4340-85A3-A5531E510DB2}">
      <thm15:themeFamily xmlns:thm15="http://schemas.microsoft.com/office/thememl/2012/main" name="SCUK 4.potx" id="{54C92407-FB20-455C-8653-A464E1A62228}" vid="{EE82997C-2C2B-4978-8C9F-A1B4E8F65C0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70B873-DF5A-4F4A-9940-DFD3DF35C819}">
  <ds:schemaRefs>
    <ds:schemaRef ds:uri="http://schemas.microsoft.com/office/2006/metadata/properties"/>
    <ds:schemaRef ds:uri="http://schemas.microsoft.com/office/infopath/2007/PartnerControls"/>
    <ds:schemaRef ds:uri="04e7ac57-45d0-45a7-a34d-79962337a4ea"/>
    <ds:schemaRef ds:uri="c0445bab-2921-4fc9-8412-40f231043fe5"/>
    <ds:schemaRef ds:uri="b1a25d56-6f3d-4cf9-8f75-af00573b6dbd"/>
  </ds:schemaRefs>
</ds:datastoreItem>
</file>

<file path=customXml/itemProps2.xml><?xml version="1.0" encoding="utf-8"?>
<ds:datastoreItem xmlns:ds="http://schemas.openxmlformats.org/officeDocument/2006/customXml" ds:itemID="{EEE3A839-8C3B-4F6B-B5E1-4D1A70074A1C}">
  <ds:schemaRefs>
    <ds:schemaRef ds:uri="http://schemas.microsoft.com/sharepoint/v3/contenttype/forms"/>
  </ds:schemaRefs>
</ds:datastoreItem>
</file>

<file path=customXml/itemProps3.xml><?xml version="1.0" encoding="utf-8"?>
<ds:datastoreItem xmlns:ds="http://schemas.openxmlformats.org/officeDocument/2006/customXml" ds:itemID="{8FD02D1C-151F-421C-A535-D5280C8ECF2D}"/>
</file>

<file path=docMetadata/LabelInfo.xml><?xml version="1.0" encoding="utf-8"?>
<clbl:labelList xmlns:clbl="http://schemas.microsoft.com/office/2020/mipLabelMetadata">
  <clbl:label id="{37ef3d19-1651-4452-b761-dc2414bf0416}" enabled="0" method="" siteId="{37ef3d19-1651-4452-b761-dc2414bf0416}" removed="1"/>
</clbl:labelList>
</file>

<file path=docProps/app.xml><?xml version="1.0" encoding="utf-8"?>
<Properties xmlns="http://schemas.openxmlformats.org/officeDocument/2006/extended-properties" xmlns:vt="http://schemas.openxmlformats.org/officeDocument/2006/docPropsVTypes">
  <Template/>
  <TotalTime>1312</TotalTime>
  <Words>909</Words>
  <Application>Microsoft Office PowerPoint</Application>
  <PresentationFormat>Widescreen</PresentationFormat>
  <Paragraphs>73</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Save the Children Theme</vt:lpstr>
      <vt:lpstr>PowerPoint Presentation</vt:lpstr>
      <vt:lpstr>PowerPoint Presentation</vt:lpstr>
      <vt:lpstr>PowerPoint Presentation</vt:lpstr>
      <vt:lpstr>Social and Emotional Learning </vt:lpstr>
      <vt:lpstr>PowerPoint Presentation</vt:lpstr>
      <vt:lpstr>PowerPoint Presentation</vt:lpstr>
      <vt:lpstr>“I Support My Friends”  Peer-to-Peer Psychological First Aid (PFA)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Hawkerr</dc:creator>
  <cp:lastModifiedBy>Reiffers, Relinde</cp:lastModifiedBy>
  <cp:revision>80</cp:revision>
  <dcterms:created xsi:type="dcterms:W3CDTF">2022-01-27T17:42:27Z</dcterms:created>
  <dcterms:modified xsi:type="dcterms:W3CDTF">2026-05-26T18:52:59Z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y fmtid="{D5CDD505-2E9C-101B-9397-08002B2CF9AE}" pid="3" name="MediaServiceImageTags">
    <vt:lpwstr/>
  </property>
</Properties>
</file>