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odttf" ContentType="application/vnd.openxmlformats-officedocument.obfuscatedFont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ustom.xml" ContentType="application/vnd.openxmlformats-officedocument.custom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7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12192000"/>
  <p:notesSz cx="6797675" cy="9928225"/>
  <p:embeddedFontLst>
    <p:embeddedFont>
      <p:font typeface="Noto Sans Medium"/>
      <p:regular r:id="rId17"/>
      <p:bold r:id="rId18"/>
      <p:italic r:id="rId19"/>
      <p:boldItalic r:id="rId20"/>
    </p:embeddedFont>
    <p:embeddedFont>
      <p:font typeface="Noto Sans"/>
      <p:regular r:id="rId21"/>
      <p:bold r:id="rId22"/>
      <p:italic r:id="rId23"/>
      <p:boldItalic r:id="rId24"/>
    </p:embeddedFont>
    <p:embeddedFont>
      <p:font typeface="Poppins"/>
      <p:bold r:id="rId25"/>
      <p:boldItalic r:id="rId26"/>
    </p:embeddedFont>
    <p:embeddedFont>
      <p:font typeface="Noto Sans SemiBold"/>
      <p:regular r:id="rId27"/>
      <p:bold r:id="rId28"/>
      <p:italic r:id="rId29"/>
      <p:boldItalic r:id="rId30"/>
    </p:embeddedFont>
    <p:embeddedFont>
      <p:font typeface="Fira Sans Condensed"/>
      <p:regular r:id="rId31"/>
      <p:bold r:id="rId32"/>
      <p:italic r:id="rId33"/>
      <p:boldItalic r:id="rId34"/>
    </p:embeddedFont>
    <p:embeddedFont>
      <p:font typeface="Oswald"/>
      <p:regular r:id="rId35"/>
      <p:bold r:id="rId36"/>
    </p:embeddedFont>
    <p:embeddedFont>
      <p:font typeface="Open Sans Light"/>
      <p:regular r:id="rId37"/>
      <p:bold r:id="rId38"/>
      <p:italic r:id="rId39"/>
      <p:boldItalic r:id="rId40"/>
    </p:embeddedFont>
    <p:embeddedFont>
      <p:font typeface="Open Sans"/>
      <p:regular r:id="rId41"/>
      <p:bold r:id="rId42"/>
      <p:italic r:id="rId43"/>
      <p:boldItalic r:id="rId4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GoogleSlidesCustomDataVersion2">
      <go:slidesCustomData xmlns:go="http://customooxmlschemas.google.com/" r:id="rId45" roundtripDataSignature="AMtx7mg0EvbgkZFrIcQZt/nNVVmNkN1B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840"/>
        <p:guide pos="2160" orient="horz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font" Target="fonts/Poppins-boldItalic.fntdata"/><Relationship Id="rId13" Type="http://schemas.openxmlformats.org/officeDocument/2006/relationships/slide" Target="slides/slide7.xml"/><Relationship Id="rId39" Type="http://schemas.openxmlformats.org/officeDocument/2006/relationships/font" Target="fonts/OpenSansLight-italic.fntdata"/><Relationship Id="rId18" Type="http://schemas.openxmlformats.org/officeDocument/2006/relationships/font" Target="fonts/NotoSansMedium-bold.fntdata"/><Relationship Id="rId42" Type="http://schemas.openxmlformats.org/officeDocument/2006/relationships/font" Target="fonts/OpenSans-bold.fntdata"/><Relationship Id="rId21" Type="http://schemas.openxmlformats.org/officeDocument/2006/relationships/font" Target="fonts/NotoSans-regular.fntdata"/><Relationship Id="rId34" Type="http://schemas.openxmlformats.org/officeDocument/2006/relationships/font" Target="fonts/FiraSansCondensed-boldItalic.fntdata"/><Relationship Id="rId47" Type="http://schemas.openxmlformats.org/officeDocument/2006/relationships/customXml" Target="../customXml/item2.xml"/><Relationship Id="rId7" Type="http://schemas.openxmlformats.org/officeDocument/2006/relationships/slide" Target="slides/slide1.xml"/><Relationship Id="rId2" Type="http://schemas.openxmlformats.org/officeDocument/2006/relationships/viewProps" Target="viewProps.xml"/><Relationship Id="rId29" Type="http://schemas.openxmlformats.org/officeDocument/2006/relationships/font" Target="fonts/NotoSansSemiBold-italic.fntdata"/><Relationship Id="rId16" Type="http://schemas.openxmlformats.org/officeDocument/2006/relationships/slide" Target="slides/slide10.xml"/><Relationship Id="rId40" Type="http://schemas.openxmlformats.org/officeDocument/2006/relationships/font" Target="fonts/OpenSansLight-boldItalic.fntdata"/><Relationship Id="rId24" Type="http://schemas.openxmlformats.org/officeDocument/2006/relationships/font" Target="fonts/NotoSans-boldItalic.fntdata"/><Relationship Id="rId45" Type="http://customschemas.google.com/relationships/presentationmetadata" Target="metadata"/><Relationship Id="rId1" Type="http://schemas.openxmlformats.org/officeDocument/2006/relationships/theme" Target="theme/theme2.xml"/><Relationship Id="rId6" Type="http://schemas.openxmlformats.org/officeDocument/2006/relationships/notesMaster" Target="notesMasters/notesMaster1.xml"/><Relationship Id="rId11" Type="http://schemas.openxmlformats.org/officeDocument/2006/relationships/slide" Target="slides/slide5.xml"/><Relationship Id="rId32" Type="http://schemas.openxmlformats.org/officeDocument/2006/relationships/font" Target="fonts/FiraSansCondensed-bold.fntdata"/><Relationship Id="rId37" Type="http://schemas.openxmlformats.org/officeDocument/2006/relationships/font" Target="fonts/OpenSansLight-regular.fntdata"/><Relationship Id="rId23" Type="http://schemas.openxmlformats.org/officeDocument/2006/relationships/font" Target="fonts/NotoSans-italic.fntdata"/><Relationship Id="rId28" Type="http://schemas.openxmlformats.org/officeDocument/2006/relationships/font" Target="fonts/NotoSansSemiBold-bold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36" Type="http://schemas.openxmlformats.org/officeDocument/2006/relationships/font" Target="fonts/Oswald-bold.fntdata"/><Relationship Id="rId44" Type="http://schemas.openxmlformats.org/officeDocument/2006/relationships/font" Target="fonts/OpenSans-boldItalic.fntdata"/><Relationship Id="rId31" Type="http://schemas.openxmlformats.org/officeDocument/2006/relationships/font" Target="fonts/FiraSansCondensed-regular.fntdata"/><Relationship Id="rId10" Type="http://schemas.openxmlformats.org/officeDocument/2006/relationships/slide" Target="slides/slide4.xml"/><Relationship Id="rId19" Type="http://schemas.openxmlformats.org/officeDocument/2006/relationships/font" Target="fonts/NotoSansMedium-italic.fntdata"/><Relationship Id="rId22" Type="http://schemas.openxmlformats.org/officeDocument/2006/relationships/font" Target="fonts/NotoSans-bold.fntdata"/><Relationship Id="rId43" Type="http://schemas.openxmlformats.org/officeDocument/2006/relationships/font" Target="fonts/OpenSans-italic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7" Type="http://schemas.openxmlformats.org/officeDocument/2006/relationships/font" Target="fonts/NotoSansSemiBold-regular.fntdata"/><Relationship Id="rId30" Type="http://schemas.openxmlformats.org/officeDocument/2006/relationships/font" Target="fonts/NotoSansSemiBold-boldItalic.fntdata"/><Relationship Id="rId35" Type="http://schemas.openxmlformats.org/officeDocument/2006/relationships/font" Target="fonts/Oswald-regular.fntdata"/><Relationship Id="rId14" Type="http://schemas.openxmlformats.org/officeDocument/2006/relationships/slide" Target="slides/slide8.xml"/><Relationship Id="rId48" Type="http://schemas.openxmlformats.org/officeDocument/2006/relationships/customXml" Target="../customXml/item3.xml"/><Relationship Id="rId8" Type="http://schemas.openxmlformats.org/officeDocument/2006/relationships/slide" Target="slides/slide2.xml"/><Relationship Id="rId3" Type="http://schemas.openxmlformats.org/officeDocument/2006/relationships/presProps" Target="presProps.xml"/><Relationship Id="rId25" Type="http://schemas.openxmlformats.org/officeDocument/2006/relationships/font" Target="fonts/Poppins-bold.fntdata"/><Relationship Id="rId33" Type="http://schemas.openxmlformats.org/officeDocument/2006/relationships/font" Target="fonts/FiraSansCondensed-italic.fntdata"/><Relationship Id="rId12" Type="http://schemas.openxmlformats.org/officeDocument/2006/relationships/slide" Target="slides/slide6.xml"/><Relationship Id="rId17" Type="http://schemas.openxmlformats.org/officeDocument/2006/relationships/font" Target="fonts/NotoSansMedium-regular.fntdata"/><Relationship Id="rId38" Type="http://schemas.openxmlformats.org/officeDocument/2006/relationships/font" Target="fonts/OpenSansLight-bold.fntdata"/><Relationship Id="rId46" Type="http://schemas.openxmlformats.org/officeDocument/2006/relationships/customXml" Target="../customXml/item1.xml"/><Relationship Id="rId20" Type="http://schemas.openxmlformats.org/officeDocument/2006/relationships/font" Target="fonts/NotoSansMedium-boldItalic.fntdata"/><Relationship Id="rId41" Type="http://schemas.openxmlformats.org/officeDocument/2006/relationships/font" Target="fonts/Open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45659" cy="4981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50443" y="0"/>
            <a:ext cx="2945659" cy="4981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inee.org/collections/mhpss-and-sel" TargetMode="External"/><Relationship Id="rId3" Type="http://schemas.openxmlformats.org/officeDocument/2006/relationships/hyperlink" Target="https://www.mhpss.net/" TargetMode="External"/><Relationship Id="rId4" Type="http://schemas.openxmlformats.org/officeDocument/2006/relationships/hyperlink" Target="https://app.mhpss.net/?get=57/mhpss-and-eie-toolkit_draft-9.pdf" TargetMode="External"/><Relationship Id="rId5" Type="http://schemas.openxmlformats.org/officeDocument/2006/relationships/hyperlink" Target="https://app.mhpss.net/?get=57/mhpss-and-eie-toolkit_draft-9.pdf" TargetMode="External"/><Relationship Id="rId6" Type="http://schemas.openxmlformats.org/officeDocument/2006/relationships/hyperlink" Target="https://app.mhpss.net/?get=57/mhpss-and-eie-toolkit_draft-9.pdf" TargetMode="External"/><Relationship Id="rId7" Type="http://schemas.openxmlformats.org/officeDocument/2006/relationships/hyperlink" Target="https://app.mhpss.net/?get=57/mhpss-and-eie-toolkit_draft-9.pdf" TargetMode="External"/><Relationship Id="rId8" Type="http://schemas.openxmlformats.org/officeDocument/2006/relationships/hyperlink" Target="https://app.mhpss.net/?get=57/mhpss-and-eie-toolkit_draft-9.pdf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1" name="Google Shape;421;p1:notes"/>
          <p:cNvSpPr txBox="1"/>
          <p:nvPr>
            <p:ph idx="1" type="body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1:notes"/>
          <p:cNvSpPr txBox="1"/>
          <p:nvPr>
            <p:ph idx="12" type="sldNum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3a8cdcf0908_0_1:notes"/>
          <p:cNvSpPr/>
          <p:nvPr>
            <p:ph idx="2" type="sldImg"/>
          </p:nvPr>
        </p:nvSpPr>
        <p:spPr>
          <a:xfrm>
            <a:off x="422275" y="1241425"/>
            <a:ext cx="59532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3a8cdcf0908_0_1:notes"/>
          <p:cNvSpPr txBox="1"/>
          <p:nvPr>
            <p:ph idx="1" type="body"/>
          </p:nvPr>
        </p:nvSpPr>
        <p:spPr>
          <a:xfrm>
            <a:off x="679768" y="4777958"/>
            <a:ext cx="5438100" cy="3909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g3a8cdcf0908_0_1:notes"/>
          <p:cNvSpPr txBox="1"/>
          <p:nvPr>
            <p:ph idx="12" type="sldNum"/>
          </p:nvPr>
        </p:nvSpPr>
        <p:spPr>
          <a:xfrm>
            <a:off x="3850443" y="9430091"/>
            <a:ext cx="2945700" cy="4980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3:notes"/>
          <p:cNvSpPr/>
          <p:nvPr>
            <p:ph idx="2" type="sldImg"/>
          </p:nvPr>
        </p:nvSpPr>
        <p:spPr>
          <a:xfrm>
            <a:off x="481013" y="1277938"/>
            <a:ext cx="6142037" cy="3455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3" name="Google Shape;443;p3:notes"/>
          <p:cNvSpPr txBox="1"/>
          <p:nvPr>
            <p:ph idx="1" type="body"/>
          </p:nvPr>
        </p:nvSpPr>
        <p:spPr>
          <a:xfrm>
            <a:off x="710407" y="4925408"/>
            <a:ext cx="5683250" cy="4030048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-302066" lvl="0" marL="302066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/>
              <a:t>22 activities that are considered to be of the highest priority in meeting MHPSS needs in an emergency</a:t>
            </a:r>
            <a:endParaRPr/>
          </a:p>
          <a:p>
            <a:pPr indent="-302066" lvl="0" marL="302066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 sz="1200"/>
              <a:t>when an emergency happens, we don’t need to start from scratch</a:t>
            </a:r>
            <a:r>
              <a:rPr lang="en-US" sz="1200"/>
              <a:t>. We already have quite a lot of knowledge and evidence from emergencies around the world to help us in prioritising what to do. </a:t>
            </a:r>
            <a:endParaRPr/>
          </a:p>
          <a:p>
            <a:pPr indent="-302066" lvl="0" marL="302066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lang="en-US" sz="1200"/>
              <a:t>Intersectoral: </a:t>
            </a:r>
            <a:r>
              <a:rPr lang="en-US" sz="1200"/>
              <a:t>key strength - a lot of diverse actors came together to provide input on the MSP, it had multiple different donors, and the involvement of many sectors – meaning it incorporates activities that are typically delivered by health actors, social welfare/protection actors, education actors and others</a:t>
            </a:r>
            <a:endParaRPr/>
          </a:p>
          <a:p>
            <a:pPr indent="-302066" lvl="0" marL="302066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>
                <a:latin typeface="Arial"/>
                <a:ea typeface="Arial"/>
                <a:cs typeface="Arial"/>
                <a:sym typeface="Arial"/>
              </a:rPr>
              <a:t>Designed to be helpful to </a:t>
            </a:r>
            <a:r>
              <a:rPr b="1" lang="en-US" sz="1200">
                <a:solidFill>
                  <a:srgbClr val="44546A"/>
                </a:solidFill>
              </a:rPr>
              <a:t>coordinators, programme planners, donors, technical advisors</a:t>
            </a:r>
            <a:r>
              <a:rPr lang="en-US" sz="1200">
                <a:solidFill>
                  <a:srgbClr val="44546A"/>
                </a:solidFill>
              </a:rPr>
              <a:t> and any other organization or individual implementing MHPSS activities </a:t>
            </a:r>
            <a:r>
              <a:rPr lang="en-US" sz="1200">
                <a:latin typeface="Arial"/>
                <a:ea typeface="Arial"/>
                <a:cs typeface="Arial"/>
                <a:sym typeface="Arial"/>
              </a:rPr>
              <a:t> with diverse backgrounds, qualifications and levels of experience. </a:t>
            </a:r>
            <a:endParaRPr sz="1200">
              <a:solidFill>
                <a:srgbClr val="44546A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3:notes"/>
          <p:cNvSpPr txBox="1"/>
          <p:nvPr>
            <p:ph idx="12" type="sldNum"/>
          </p:nvPr>
        </p:nvSpPr>
        <p:spPr>
          <a:xfrm>
            <a:off x="4023993" y="9721107"/>
            <a:ext cx="3078427" cy="513410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4:notes"/>
          <p:cNvSpPr txBox="1"/>
          <p:nvPr>
            <p:ph idx="1" type="body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4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5:notes"/>
          <p:cNvSpPr txBox="1"/>
          <p:nvPr>
            <p:ph idx="1" type="body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5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6:notes"/>
          <p:cNvSpPr txBox="1"/>
          <p:nvPr>
            <p:ph idx="1" type="body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6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8:notes"/>
          <p:cNvSpPr txBox="1"/>
          <p:nvPr>
            <p:ph idx="1" type="body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8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9:notes"/>
          <p:cNvSpPr txBox="1"/>
          <p:nvPr>
            <p:ph idx="1" type="body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9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8750" rtl="0" algn="just">
              <a:spcBef>
                <a:spcPts val="0"/>
              </a:spcBef>
              <a:spcAft>
                <a:spcPts val="0"/>
              </a:spcAft>
              <a:buClr>
                <a:srgbClr val="0E101A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0E101A"/>
                </a:solidFill>
                <a:latin typeface="Calibri"/>
                <a:ea typeface="Calibri"/>
                <a:cs typeface="Calibri"/>
                <a:sym typeface="Calibri"/>
              </a:rPr>
              <a:t>There are many resources available. In the following two slides, you will find some key selected resources. More can be found in the </a:t>
            </a:r>
            <a:r>
              <a:rPr lang="en-US" sz="1800" u="sng">
                <a:solidFill>
                  <a:srgbClr val="0E101A"/>
                </a:solidFill>
                <a:latin typeface="Calibri"/>
                <a:ea typeface="Calibri"/>
                <a:cs typeface="Calibri"/>
                <a:sym typeface="Calibri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INNE</a:t>
            </a:r>
            <a:r>
              <a:rPr lang="en-US" sz="1800">
                <a:solidFill>
                  <a:srgbClr val="0E101A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-US" sz="1800" u="sng">
                <a:solidFill>
                  <a:srgbClr val="0E101A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MHPSS.net Hubs.  </a:t>
            </a: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>
                <a:solidFill>
                  <a:srgbClr val="0E101A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  <a:p>
            <a:pPr indent="0" lvl="0" marL="15875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rtl="0" algn="just">
              <a:spcBef>
                <a:spcPts val="0"/>
              </a:spcBef>
              <a:spcAft>
                <a:spcPts val="0"/>
              </a:spcAft>
              <a:buClr>
                <a:srgbClr val="0E101A"/>
              </a:buClr>
              <a:buSzPts val="1800"/>
              <a:buFont typeface="Calibri"/>
              <a:buAutoNum type="arabicPeriod"/>
            </a:pPr>
            <a:r>
              <a:rPr b="1" lang="en-US" sz="1800">
                <a:solidFill>
                  <a:srgbClr val="0E101A"/>
                </a:solidFill>
                <a:latin typeface="Calibri"/>
                <a:ea typeface="Calibri"/>
                <a:cs typeface="Calibri"/>
                <a:sym typeface="Calibri"/>
              </a:rPr>
              <a:t>UNICEF's Core Commitments for Children</a:t>
            </a:r>
            <a:r>
              <a:rPr lang="en-US" sz="1800">
                <a:solidFill>
                  <a:srgbClr val="0E101A"/>
                </a:solidFill>
                <a:latin typeface="Calibri"/>
                <a:ea typeface="Calibri"/>
                <a:cs typeface="Calibri"/>
                <a:sym typeface="Calibri"/>
              </a:rPr>
              <a:t> includes an Education MHPSS commitment (4) with the benchmark "gender- and age-appropriate mental health and psychosocial support programmes are delivered in schools and learning environments".</a:t>
            </a:r>
            <a:endParaRPr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0E101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just">
              <a:spcBef>
                <a:spcPts val="0"/>
              </a:spcBef>
              <a:spcAft>
                <a:spcPts val="0"/>
              </a:spcAft>
              <a:buClr>
                <a:srgbClr val="0E101A"/>
              </a:buClr>
              <a:buSzPts val="1800"/>
              <a:buFont typeface="Calibri"/>
              <a:buAutoNum type="arabicPeriod"/>
            </a:pPr>
            <a:r>
              <a:rPr b="1" lang="en-US" sz="1800" u="sng">
                <a:solidFill>
                  <a:srgbClr val="0E101A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MHPSS and Education in Emergencies (EiE) ToolKit (2021)</a:t>
            </a:r>
            <a:r>
              <a:rPr b="0" lang="en-US" sz="1800" u="sng">
                <a:solidFill>
                  <a:srgbClr val="0E101A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 </a:t>
            </a:r>
            <a:r>
              <a:rPr b="0" i="0" lang="en-US" sz="1800" u="sng" cap="none" strike="noStrike">
                <a:solidFill>
                  <a:srgbClr val="0E101A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is an excellent compilation of available resources to support MHPSS in EIE programming. It's available in several languages.  </a:t>
            </a:r>
            <a:endParaRPr b="0" i="0" sz="1800" u="none" cap="none" strike="noStrike">
              <a:solidFill>
                <a:srgbClr val="0E101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E101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just">
              <a:spcBef>
                <a:spcPts val="0"/>
              </a:spcBef>
              <a:spcAft>
                <a:spcPts val="0"/>
              </a:spcAft>
              <a:buClr>
                <a:srgbClr val="0E101A"/>
              </a:buClr>
              <a:buSzPts val="1800"/>
              <a:buFont typeface="Calibri"/>
              <a:buAutoNum type="arabicPeriod"/>
            </a:pPr>
            <a:r>
              <a:rPr b="1" lang="en-US" sz="1800" u="sng">
                <a:solidFill>
                  <a:srgbClr val="0E101A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Mental Health and Psychosocial Support Minimum Service Package (MHPSS MSP) (IASC, 2022) </a:t>
            </a:r>
            <a:r>
              <a:rPr b="0" i="0" lang="en-US" sz="1800" u="sng" cap="none" strike="noStrike">
                <a:solidFill>
                  <a:srgbClr val="0E101A"/>
                </a:solidFill>
                <a:latin typeface="Calibri"/>
                <a:ea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is a resource for humanitarian actors to plan, support, coordinate, implement and evaluate MHPSS activities within and across sectors.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633" name="Google Shape;633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13:notes"/>
          <p:cNvSpPr txBox="1"/>
          <p:nvPr>
            <p:ph idx="1" type="body"/>
          </p:nvPr>
        </p:nvSpPr>
        <p:spPr>
          <a:xfrm>
            <a:off x="679768" y="4777958"/>
            <a:ext cx="5438100" cy="3909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p13:notes"/>
          <p:cNvSpPr/>
          <p:nvPr>
            <p:ph idx="2" type="sldImg"/>
          </p:nvPr>
        </p:nvSpPr>
        <p:spPr>
          <a:xfrm>
            <a:off x="422275" y="1241425"/>
            <a:ext cx="59532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bg>
      <p:bgPr>
        <a:solidFill>
          <a:schemeClr val="lt1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theme">
  <p:cSld name="main them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7"/>
          <p:cNvSpPr txBox="1"/>
          <p:nvPr>
            <p:ph type="title"/>
          </p:nvPr>
        </p:nvSpPr>
        <p:spPr>
          <a:xfrm>
            <a:off x="370840" y="432360"/>
            <a:ext cx="10515600" cy="5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19FD2"/>
              </a:buClr>
              <a:buSzPts val="3600"/>
              <a:buFont typeface="Calibri"/>
              <a:buNone/>
              <a:defRPr b="1" i="0" sz="3600" u="none" cap="none" strike="noStrike">
                <a:solidFill>
                  <a:srgbClr val="319FD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17"/>
          <p:cNvSpPr txBox="1"/>
          <p:nvPr/>
        </p:nvSpPr>
        <p:spPr>
          <a:xfrm>
            <a:off x="-52856" y="2470579"/>
            <a:ext cx="5109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296B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296B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1_Title 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096000" y="894945"/>
            <a:ext cx="6096000" cy="567618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22"/>
          <p:cNvSpPr/>
          <p:nvPr/>
        </p:nvSpPr>
        <p:spPr>
          <a:xfrm rot="5400000">
            <a:off x="4025958" y="-3424958"/>
            <a:ext cx="4140000" cy="121920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/>
          <a:p>
            <a:pPr indent="0" lvl="0" marL="18097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Fira Sans Condensed"/>
              <a:ea typeface="Fira Sans Condensed"/>
              <a:cs typeface="Fira Sans Condensed"/>
              <a:sym typeface="Fira Sans Condensed"/>
            </a:endParaRPr>
          </a:p>
        </p:txBody>
      </p:sp>
      <p:sp>
        <p:nvSpPr>
          <p:cNvPr id="38" name="Google Shape;38;p22"/>
          <p:cNvSpPr txBox="1"/>
          <p:nvPr/>
        </p:nvSpPr>
        <p:spPr>
          <a:xfrm>
            <a:off x="0" y="1"/>
            <a:ext cx="12192000" cy="894944"/>
          </a:xfrm>
          <a:prstGeom prst="rect">
            <a:avLst/>
          </a:prstGeom>
          <a:solidFill>
            <a:srgbClr val="00AEEF"/>
          </a:solidFill>
          <a:ln>
            <a:noFill/>
          </a:ln>
          <a:effectLst>
            <a:outerShdw blurRad="381000" rotWithShape="0" algn="t" dir="5400000" dist="38100">
              <a:srgbClr val="000000">
                <a:alpha val="30196"/>
              </a:srgbClr>
            </a:outerShdw>
          </a:effectLst>
        </p:spPr>
        <p:txBody>
          <a:bodyPr anchorCtr="0" anchor="ctr" bIns="0" lIns="32400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22"/>
          <p:cNvSpPr txBox="1"/>
          <p:nvPr>
            <p:ph type="title"/>
          </p:nvPr>
        </p:nvSpPr>
        <p:spPr>
          <a:xfrm>
            <a:off x="-1" y="0"/>
            <a:ext cx="10460509" cy="8949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36000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Noto Sans Medium"/>
              <a:buNone/>
              <a:defRPr b="0" sz="4000">
                <a:solidFill>
                  <a:schemeClr val="lt1"/>
                </a:solidFill>
                <a:latin typeface="Noto Sans Medium"/>
                <a:ea typeface="Noto Sans Medium"/>
                <a:cs typeface="Noto Sans Medium"/>
                <a:sym typeface="Noto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2"/>
          <p:cNvSpPr txBox="1"/>
          <p:nvPr/>
        </p:nvSpPr>
        <p:spPr>
          <a:xfrm>
            <a:off x="0" y="6571124"/>
            <a:ext cx="12192000" cy="286871"/>
          </a:xfrm>
          <a:prstGeom prst="rect">
            <a:avLst/>
          </a:prstGeom>
          <a:solidFill>
            <a:srgbClr val="00AEEF"/>
          </a:solidFill>
          <a:ln>
            <a:noFill/>
          </a:ln>
          <a:effectLst>
            <a:outerShdw blurRad="381000" rotWithShape="0" dir="16200000" dist="38100">
              <a:srgbClr val="000000">
                <a:alpha val="30196"/>
              </a:srgbClr>
            </a:outerShdw>
          </a:effectLst>
        </p:spPr>
        <p:txBody>
          <a:bodyPr anchorCtr="0" anchor="ctr" bIns="0" lIns="32400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blue text on a black background&#10;&#10;Description automatically generated" id="41" name="Google Shape;4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40002" y="150921"/>
            <a:ext cx="3771618" cy="593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1_Title Only 2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23"/>
          <p:cNvPicPr preferRelativeResize="0"/>
          <p:nvPr/>
        </p:nvPicPr>
        <p:blipFill rotWithShape="1">
          <a:blip r:embed="rId2">
            <a:alphaModFix/>
          </a:blip>
          <a:srcRect b="0" l="31785" r="5732" t="0"/>
          <a:stretch/>
        </p:blipFill>
        <p:spPr>
          <a:xfrm>
            <a:off x="6095999" y="353730"/>
            <a:ext cx="6096001" cy="6504265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23"/>
          <p:cNvSpPr/>
          <p:nvPr/>
        </p:nvSpPr>
        <p:spPr>
          <a:xfrm rot="5400000">
            <a:off x="4025958" y="-3424958"/>
            <a:ext cx="4140000" cy="121920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/>
          <a:p>
            <a:pPr indent="0" lvl="0" marL="18097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Fira Sans Condensed"/>
              <a:ea typeface="Fira Sans Condensed"/>
              <a:cs typeface="Fira Sans Condensed"/>
              <a:sym typeface="Fira Sans Condensed"/>
            </a:endParaRPr>
          </a:p>
        </p:txBody>
      </p:sp>
      <p:sp>
        <p:nvSpPr>
          <p:cNvPr id="45" name="Google Shape;45;p23"/>
          <p:cNvSpPr txBox="1"/>
          <p:nvPr/>
        </p:nvSpPr>
        <p:spPr>
          <a:xfrm>
            <a:off x="0" y="1"/>
            <a:ext cx="12192000" cy="894944"/>
          </a:xfrm>
          <a:prstGeom prst="rect">
            <a:avLst/>
          </a:prstGeom>
          <a:solidFill>
            <a:srgbClr val="00AEEF"/>
          </a:solidFill>
          <a:ln>
            <a:noFill/>
          </a:ln>
          <a:effectLst>
            <a:outerShdw blurRad="381000" rotWithShape="0" algn="t" dir="5400000" dist="38100">
              <a:srgbClr val="000000">
                <a:alpha val="30196"/>
              </a:srgbClr>
            </a:outerShdw>
          </a:effectLst>
        </p:spPr>
        <p:txBody>
          <a:bodyPr anchorCtr="0" anchor="ctr" bIns="0" lIns="32400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23"/>
          <p:cNvSpPr txBox="1"/>
          <p:nvPr>
            <p:ph type="title"/>
          </p:nvPr>
        </p:nvSpPr>
        <p:spPr>
          <a:xfrm>
            <a:off x="-1" y="0"/>
            <a:ext cx="10460509" cy="8949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36000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Noto Sans Medium"/>
              <a:buNone/>
              <a:defRPr b="0" sz="4000">
                <a:solidFill>
                  <a:schemeClr val="lt1"/>
                </a:solidFill>
                <a:latin typeface="Noto Sans Medium"/>
                <a:ea typeface="Noto Sans Medium"/>
                <a:cs typeface="Noto Sans Medium"/>
                <a:sym typeface="Noto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3"/>
          <p:cNvSpPr txBox="1"/>
          <p:nvPr/>
        </p:nvSpPr>
        <p:spPr>
          <a:xfrm>
            <a:off x="0" y="6571124"/>
            <a:ext cx="12192000" cy="286871"/>
          </a:xfrm>
          <a:prstGeom prst="rect">
            <a:avLst/>
          </a:prstGeom>
          <a:solidFill>
            <a:srgbClr val="00AEEF"/>
          </a:solidFill>
          <a:ln>
            <a:noFill/>
          </a:ln>
          <a:effectLst>
            <a:outerShdw blurRad="381000" rotWithShape="0" dir="16200000" dist="38100">
              <a:srgbClr val="000000">
                <a:alpha val="30196"/>
              </a:srgbClr>
            </a:outerShdw>
          </a:effectLst>
        </p:spPr>
        <p:txBody>
          <a:bodyPr anchorCtr="0" anchor="ctr" bIns="0" lIns="32400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blue text on a black background&#10;&#10;Description automatically generated" id="48" name="Google Shape;48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40002" y="150921"/>
            <a:ext cx="3771618" cy="593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1_Title Only 3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4"/>
          <p:cNvSpPr/>
          <p:nvPr/>
        </p:nvSpPr>
        <p:spPr>
          <a:xfrm rot="5400000">
            <a:off x="4025958" y="-3424958"/>
            <a:ext cx="4140000" cy="121920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/>
          <a:p>
            <a:pPr indent="0" lvl="0" marL="18097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Fira Sans Condensed"/>
              <a:ea typeface="Fira Sans Condensed"/>
              <a:cs typeface="Fira Sans Condensed"/>
              <a:sym typeface="Fira Sans Condensed"/>
            </a:endParaRPr>
          </a:p>
        </p:txBody>
      </p:sp>
      <p:sp>
        <p:nvSpPr>
          <p:cNvPr id="51" name="Google Shape;51;p24"/>
          <p:cNvSpPr txBox="1"/>
          <p:nvPr/>
        </p:nvSpPr>
        <p:spPr>
          <a:xfrm>
            <a:off x="0" y="1"/>
            <a:ext cx="12192000" cy="894944"/>
          </a:xfrm>
          <a:prstGeom prst="rect">
            <a:avLst/>
          </a:prstGeom>
          <a:solidFill>
            <a:srgbClr val="00AEEF"/>
          </a:solidFill>
          <a:ln>
            <a:noFill/>
          </a:ln>
          <a:effectLst>
            <a:outerShdw blurRad="381000" rotWithShape="0" algn="t" dir="5400000" dist="38100">
              <a:srgbClr val="000000">
                <a:alpha val="30196"/>
              </a:srgbClr>
            </a:outerShdw>
          </a:effectLst>
        </p:spPr>
        <p:txBody>
          <a:bodyPr anchorCtr="0" anchor="ctr" bIns="0" lIns="32400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24"/>
          <p:cNvSpPr txBox="1"/>
          <p:nvPr>
            <p:ph type="title"/>
          </p:nvPr>
        </p:nvSpPr>
        <p:spPr>
          <a:xfrm>
            <a:off x="-1" y="0"/>
            <a:ext cx="10460509" cy="8949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36000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Noto Sans Medium"/>
              <a:buNone/>
              <a:defRPr b="0" sz="4000">
                <a:solidFill>
                  <a:schemeClr val="lt1"/>
                </a:solidFill>
                <a:latin typeface="Noto Sans Medium"/>
                <a:ea typeface="Noto Sans Medium"/>
                <a:cs typeface="Noto Sans Medium"/>
                <a:sym typeface="Noto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4"/>
          <p:cNvSpPr txBox="1"/>
          <p:nvPr/>
        </p:nvSpPr>
        <p:spPr>
          <a:xfrm>
            <a:off x="0" y="6571124"/>
            <a:ext cx="12192000" cy="286871"/>
          </a:xfrm>
          <a:prstGeom prst="rect">
            <a:avLst/>
          </a:prstGeom>
          <a:solidFill>
            <a:srgbClr val="00AEEF"/>
          </a:solidFill>
          <a:ln>
            <a:noFill/>
          </a:ln>
          <a:effectLst>
            <a:outerShdw blurRad="381000" rotWithShape="0" dir="16200000" dist="38100">
              <a:srgbClr val="000000">
                <a:alpha val="30196"/>
              </a:srgbClr>
            </a:outerShdw>
          </a:effectLst>
        </p:spPr>
        <p:txBody>
          <a:bodyPr anchorCtr="0" anchor="ctr" bIns="0" lIns="32400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blue text on a black background&#10;&#10;Description automatically generated" id="54" name="Google Shape;54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40002" y="150921"/>
            <a:ext cx="3771618" cy="5931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hild wearing headphones and a pink scarf sitting on the floor&#10;&#10;AI-generated content may be incorrect." id="55" name="Google Shape;55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1" y="894944"/>
            <a:ext cx="6096000" cy="56761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1_Title Only 4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096000" y="600982"/>
            <a:ext cx="6096000" cy="6113582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25"/>
          <p:cNvSpPr/>
          <p:nvPr/>
        </p:nvSpPr>
        <p:spPr>
          <a:xfrm rot="5400000">
            <a:off x="4025958" y="-3424958"/>
            <a:ext cx="4140000" cy="121920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/>
          <a:p>
            <a:pPr indent="0" lvl="0" marL="18097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Fira Sans Condensed"/>
              <a:ea typeface="Fira Sans Condensed"/>
              <a:cs typeface="Fira Sans Condensed"/>
              <a:sym typeface="Fira Sans Condensed"/>
            </a:endParaRPr>
          </a:p>
        </p:txBody>
      </p:sp>
      <p:sp>
        <p:nvSpPr>
          <p:cNvPr id="59" name="Google Shape;59;p25"/>
          <p:cNvSpPr txBox="1"/>
          <p:nvPr/>
        </p:nvSpPr>
        <p:spPr>
          <a:xfrm>
            <a:off x="0" y="1"/>
            <a:ext cx="12192000" cy="894944"/>
          </a:xfrm>
          <a:prstGeom prst="rect">
            <a:avLst/>
          </a:prstGeom>
          <a:solidFill>
            <a:srgbClr val="00AEEF"/>
          </a:solidFill>
          <a:ln>
            <a:noFill/>
          </a:ln>
          <a:effectLst>
            <a:outerShdw blurRad="381000" rotWithShape="0" algn="t" dir="5400000" dist="38100">
              <a:srgbClr val="000000">
                <a:alpha val="30196"/>
              </a:srgbClr>
            </a:outerShdw>
          </a:effectLst>
        </p:spPr>
        <p:txBody>
          <a:bodyPr anchorCtr="0" anchor="ctr" bIns="0" lIns="32400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25"/>
          <p:cNvSpPr txBox="1"/>
          <p:nvPr>
            <p:ph type="title"/>
          </p:nvPr>
        </p:nvSpPr>
        <p:spPr>
          <a:xfrm>
            <a:off x="-1" y="0"/>
            <a:ext cx="10460509" cy="8949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36000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Noto Sans Medium"/>
              <a:buNone/>
              <a:defRPr b="0" sz="4000">
                <a:solidFill>
                  <a:schemeClr val="lt1"/>
                </a:solidFill>
                <a:latin typeface="Noto Sans Medium"/>
                <a:ea typeface="Noto Sans Medium"/>
                <a:cs typeface="Noto Sans Medium"/>
                <a:sym typeface="Noto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5"/>
          <p:cNvSpPr txBox="1"/>
          <p:nvPr/>
        </p:nvSpPr>
        <p:spPr>
          <a:xfrm>
            <a:off x="0" y="6571124"/>
            <a:ext cx="12192000" cy="286871"/>
          </a:xfrm>
          <a:prstGeom prst="rect">
            <a:avLst/>
          </a:prstGeom>
          <a:solidFill>
            <a:srgbClr val="00AEEF"/>
          </a:solidFill>
          <a:ln>
            <a:noFill/>
          </a:ln>
          <a:effectLst>
            <a:outerShdw blurRad="381000" rotWithShape="0" dir="16200000" dist="38100">
              <a:srgbClr val="000000">
                <a:alpha val="30196"/>
              </a:srgbClr>
            </a:outerShdw>
          </a:effectLst>
        </p:spPr>
        <p:txBody>
          <a:bodyPr anchorCtr="0" anchor="ctr" bIns="0" lIns="32400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blue text on a black background&#10;&#10;Description automatically generated" id="62" name="Google Shape;6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40002" y="150921"/>
            <a:ext cx="3771618" cy="593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1_Title Only 5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6"/>
          <p:cNvSpPr txBox="1"/>
          <p:nvPr/>
        </p:nvSpPr>
        <p:spPr>
          <a:xfrm>
            <a:off x="0" y="1"/>
            <a:ext cx="12192000" cy="894944"/>
          </a:xfrm>
          <a:prstGeom prst="rect">
            <a:avLst/>
          </a:prstGeom>
          <a:solidFill>
            <a:srgbClr val="00AEEF"/>
          </a:solidFill>
          <a:ln>
            <a:noFill/>
          </a:ln>
          <a:effectLst>
            <a:outerShdw blurRad="381000" rotWithShape="0" algn="t" dir="5400000" dist="38100">
              <a:srgbClr val="000000">
                <a:alpha val="30196"/>
              </a:srgbClr>
            </a:outerShdw>
          </a:effectLst>
        </p:spPr>
        <p:txBody>
          <a:bodyPr anchorCtr="0" anchor="ctr" bIns="0" lIns="32400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26"/>
          <p:cNvSpPr txBox="1"/>
          <p:nvPr>
            <p:ph type="title"/>
          </p:nvPr>
        </p:nvSpPr>
        <p:spPr>
          <a:xfrm>
            <a:off x="-1" y="0"/>
            <a:ext cx="12192001" cy="8949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36000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Noto Sans Medium"/>
              <a:buNone/>
              <a:defRPr b="0" sz="4000">
                <a:solidFill>
                  <a:schemeClr val="lt1"/>
                </a:solidFill>
                <a:latin typeface="Noto Sans Medium"/>
                <a:ea typeface="Noto Sans Medium"/>
                <a:cs typeface="Noto Sans Medium"/>
                <a:sym typeface="Noto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6"/>
          <p:cNvSpPr txBox="1"/>
          <p:nvPr/>
        </p:nvSpPr>
        <p:spPr>
          <a:xfrm>
            <a:off x="0" y="6571124"/>
            <a:ext cx="12192000" cy="286871"/>
          </a:xfrm>
          <a:prstGeom prst="rect">
            <a:avLst/>
          </a:prstGeom>
          <a:solidFill>
            <a:srgbClr val="00AEEF"/>
          </a:solidFill>
          <a:ln>
            <a:noFill/>
          </a:ln>
          <a:effectLst>
            <a:outerShdw blurRad="381000" rotWithShape="0" dir="16200000" dist="38100">
              <a:srgbClr val="000000">
                <a:alpha val="30196"/>
              </a:srgbClr>
            </a:outerShdw>
          </a:effectLst>
        </p:spPr>
        <p:txBody>
          <a:bodyPr anchorCtr="0" anchor="ctr" bIns="0" lIns="32400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blue text on a black background&#10;&#10;Description automatically generated" id="67" name="Google Shape;67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40002" y="150921"/>
            <a:ext cx="3771618" cy="593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1_Title Only 6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7"/>
          <p:cNvSpPr txBox="1"/>
          <p:nvPr/>
        </p:nvSpPr>
        <p:spPr>
          <a:xfrm>
            <a:off x="0" y="1"/>
            <a:ext cx="12192000" cy="894944"/>
          </a:xfrm>
          <a:prstGeom prst="rect">
            <a:avLst/>
          </a:prstGeom>
          <a:solidFill>
            <a:srgbClr val="00AEEF"/>
          </a:solidFill>
          <a:ln>
            <a:noFill/>
          </a:ln>
          <a:effectLst>
            <a:outerShdw blurRad="381000" rotWithShape="0" algn="t" dir="5400000" dist="38100">
              <a:srgbClr val="000000">
                <a:alpha val="30196"/>
              </a:srgbClr>
            </a:outerShdw>
          </a:effectLst>
        </p:spPr>
        <p:txBody>
          <a:bodyPr anchorCtr="0" anchor="ctr" bIns="0" lIns="32400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27"/>
          <p:cNvSpPr txBox="1"/>
          <p:nvPr>
            <p:ph type="title"/>
          </p:nvPr>
        </p:nvSpPr>
        <p:spPr>
          <a:xfrm>
            <a:off x="-1" y="0"/>
            <a:ext cx="12192001" cy="8949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36000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Noto Sans Medium"/>
              <a:buNone/>
              <a:defRPr b="0" sz="4000">
                <a:solidFill>
                  <a:schemeClr val="lt1"/>
                </a:solidFill>
                <a:latin typeface="Noto Sans Medium"/>
                <a:ea typeface="Noto Sans Medium"/>
                <a:cs typeface="Noto Sans Medium"/>
                <a:sym typeface="Noto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7"/>
          <p:cNvSpPr txBox="1"/>
          <p:nvPr/>
        </p:nvSpPr>
        <p:spPr>
          <a:xfrm>
            <a:off x="0" y="6571124"/>
            <a:ext cx="12192000" cy="286871"/>
          </a:xfrm>
          <a:prstGeom prst="rect">
            <a:avLst/>
          </a:prstGeom>
          <a:solidFill>
            <a:srgbClr val="00AEEF"/>
          </a:solidFill>
          <a:ln>
            <a:noFill/>
          </a:ln>
          <a:effectLst>
            <a:outerShdw blurRad="381000" rotWithShape="0" dir="16200000" dist="38100">
              <a:srgbClr val="000000">
                <a:alpha val="30196"/>
              </a:srgbClr>
            </a:outerShdw>
          </a:effectLst>
        </p:spPr>
        <p:txBody>
          <a:bodyPr anchorCtr="0" anchor="ctr" bIns="0" lIns="32400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1_Title Only 7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8"/>
          <p:cNvSpPr/>
          <p:nvPr/>
        </p:nvSpPr>
        <p:spPr>
          <a:xfrm>
            <a:off x="5599662" y="0"/>
            <a:ext cx="2086578" cy="6857995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34000">
                <a:srgbClr val="FFFFFF">
                  <a:alpha val="87843"/>
                </a:srgbClr>
              </a:gs>
              <a:gs pos="58000">
                <a:srgbClr val="FFFFFF"/>
              </a:gs>
              <a:gs pos="100000">
                <a:schemeClr val="lt1"/>
              </a:gs>
            </a:gsLst>
            <a:lin ang="10800000" scaled="0"/>
          </a:gradFill>
          <a:ln>
            <a:noFill/>
          </a:ln>
        </p:spPr>
        <p:txBody>
          <a:bodyPr anchorCtr="0" anchor="ctr" bIns="0" lIns="50400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Fira Sans Condensed"/>
              <a:ea typeface="Fira Sans Condensed"/>
              <a:cs typeface="Fira Sans Condensed"/>
              <a:sym typeface="Fira Sans Condensed"/>
            </a:endParaRPr>
          </a:p>
        </p:txBody>
      </p:sp>
      <p:sp>
        <p:nvSpPr>
          <p:cNvPr id="74" name="Google Shape;74;p28"/>
          <p:cNvSpPr txBox="1"/>
          <p:nvPr/>
        </p:nvSpPr>
        <p:spPr>
          <a:xfrm>
            <a:off x="0" y="1"/>
            <a:ext cx="12192000" cy="894944"/>
          </a:xfrm>
          <a:prstGeom prst="rect">
            <a:avLst/>
          </a:prstGeom>
          <a:solidFill>
            <a:srgbClr val="00AEEF"/>
          </a:solidFill>
          <a:ln>
            <a:noFill/>
          </a:ln>
          <a:effectLst>
            <a:outerShdw blurRad="381000" rotWithShape="0" algn="t" dir="5400000" dist="38100">
              <a:srgbClr val="000000">
                <a:alpha val="30196"/>
              </a:srgbClr>
            </a:outerShdw>
          </a:effectLst>
        </p:spPr>
        <p:txBody>
          <a:bodyPr anchorCtr="0" anchor="ctr" bIns="0" lIns="32400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28"/>
          <p:cNvSpPr txBox="1"/>
          <p:nvPr>
            <p:ph type="title"/>
          </p:nvPr>
        </p:nvSpPr>
        <p:spPr>
          <a:xfrm>
            <a:off x="-1" y="0"/>
            <a:ext cx="12192001" cy="8949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36000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Noto Sans Medium"/>
              <a:buNone/>
              <a:defRPr b="0" sz="4000">
                <a:solidFill>
                  <a:schemeClr val="lt1"/>
                </a:solidFill>
                <a:latin typeface="Noto Sans Medium"/>
                <a:ea typeface="Noto Sans Medium"/>
                <a:cs typeface="Noto Sans Medium"/>
                <a:sym typeface="Noto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8"/>
          <p:cNvSpPr txBox="1"/>
          <p:nvPr/>
        </p:nvSpPr>
        <p:spPr>
          <a:xfrm>
            <a:off x="0" y="6571124"/>
            <a:ext cx="12192000" cy="286871"/>
          </a:xfrm>
          <a:prstGeom prst="rect">
            <a:avLst/>
          </a:prstGeom>
          <a:solidFill>
            <a:srgbClr val="00AEEF"/>
          </a:solidFill>
          <a:ln>
            <a:noFill/>
          </a:ln>
          <a:effectLst>
            <a:outerShdw blurRad="381000" rotWithShape="0" dir="16200000" dist="38100">
              <a:srgbClr val="000000">
                <a:alpha val="30196"/>
              </a:srgbClr>
            </a:outerShdw>
          </a:effectLst>
        </p:spPr>
        <p:txBody>
          <a:bodyPr anchorCtr="0" anchor="ctr" bIns="0" lIns="32400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1_Title Only 8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1_Title Only 9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oogle Shape;79;p30"/>
          <p:cNvGrpSpPr/>
          <p:nvPr/>
        </p:nvGrpSpPr>
        <p:grpSpPr>
          <a:xfrm>
            <a:off x="-6467835" y="-2256988"/>
            <a:ext cx="26913295" cy="14091375"/>
            <a:chOff x="-1780338" y="596540"/>
            <a:chExt cx="16220149" cy="8492612"/>
          </a:xfrm>
        </p:grpSpPr>
        <p:sp>
          <p:nvSpPr>
            <p:cNvPr id="80" name="Google Shape;80;p30"/>
            <p:cNvSpPr/>
            <p:nvPr/>
          </p:nvSpPr>
          <p:spPr>
            <a:xfrm>
              <a:off x="8291579" y="3112984"/>
              <a:ext cx="725129" cy="580719"/>
            </a:xfrm>
            <a:custGeom>
              <a:rect b="b" l="l" r="r" t="t"/>
              <a:pathLst>
                <a:path extrusionOk="0" h="189" w="236">
                  <a:moveTo>
                    <a:pt x="4" y="58"/>
                  </a:moveTo>
                  <a:lnTo>
                    <a:pt x="23" y="66"/>
                  </a:lnTo>
                  <a:lnTo>
                    <a:pt x="35" y="63"/>
                  </a:lnTo>
                  <a:lnTo>
                    <a:pt x="37" y="54"/>
                  </a:lnTo>
                  <a:lnTo>
                    <a:pt x="50" y="51"/>
                  </a:lnTo>
                  <a:lnTo>
                    <a:pt x="58" y="45"/>
                  </a:lnTo>
                  <a:lnTo>
                    <a:pt x="58" y="28"/>
                  </a:lnTo>
                  <a:lnTo>
                    <a:pt x="71" y="24"/>
                  </a:lnTo>
                  <a:lnTo>
                    <a:pt x="72" y="17"/>
                  </a:lnTo>
                  <a:lnTo>
                    <a:pt x="82" y="22"/>
                  </a:lnTo>
                  <a:lnTo>
                    <a:pt x="87" y="23"/>
                  </a:lnTo>
                  <a:lnTo>
                    <a:pt x="97" y="23"/>
                  </a:lnTo>
                  <a:lnTo>
                    <a:pt x="110" y="27"/>
                  </a:lnTo>
                  <a:lnTo>
                    <a:pt x="116" y="30"/>
                  </a:lnTo>
                  <a:lnTo>
                    <a:pt x="127" y="23"/>
                  </a:lnTo>
                  <a:lnTo>
                    <a:pt x="134" y="27"/>
                  </a:lnTo>
                  <a:lnTo>
                    <a:pt x="137" y="18"/>
                  </a:lnTo>
                  <a:lnTo>
                    <a:pt x="147" y="18"/>
                  </a:lnTo>
                  <a:lnTo>
                    <a:pt x="149" y="15"/>
                  </a:lnTo>
                  <a:lnTo>
                    <a:pt x="149" y="7"/>
                  </a:lnTo>
                  <a:lnTo>
                    <a:pt x="154" y="0"/>
                  </a:lnTo>
                  <a:lnTo>
                    <a:pt x="165" y="4"/>
                  </a:lnTo>
                  <a:lnTo>
                    <a:pt x="165" y="11"/>
                  </a:lnTo>
                  <a:lnTo>
                    <a:pt x="170" y="12"/>
                  </a:lnTo>
                  <a:lnTo>
                    <a:pt x="173" y="29"/>
                  </a:lnTo>
                  <a:lnTo>
                    <a:pt x="182" y="36"/>
                  </a:lnTo>
                  <a:lnTo>
                    <a:pt x="186" y="31"/>
                  </a:lnTo>
                  <a:lnTo>
                    <a:pt x="193" y="29"/>
                  </a:lnTo>
                  <a:lnTo>
                    <a:pt x="202" y="20"/>
                  </a:lnTo>
                  <a:lnTo>
                    <a:pt x="214" y="22"/>
                  </a:lnTo>
                  <a:lnTo>
                    <a:pt x="232" y="22"/>
                  </a:lnTo>
                  <a:lnTo>
                    <a:pt x="236" y="28"/>
                  </a:lnTo>
                  <a:lnTo>
                    <a:pt x="227" y="30"/>
                  </a:lnTo>
                  <a:lnTo>
                    <a:pt x="219" y="34"/>
                  </a:lnTo>
                  <a:lnTo>
                    <a:pt x="200" y="36"/>
                  </a:lnTo>
                  <a:lnTo>
                    <a:pt x="183" y="40"/>
                  </a:lnTo>
                  <a:lnTo>
                    <a:pt x="175" y="50"/>
                  </a:lnTo>
                  <a:lnTo>
                    <a:pt x="181" y="58"/>
                  </a:lnTo>
                  <a:lnTo>
                    <a:pt x="185" y="69"/>
                  </a:lnTo>
                  <a:lnTo>
                    <a:pt x="179" y="77"/>
                  </a:lnTo>
                  <a:lnTo>
                    <a:pt x="182" y="85"/>
                  </a:lnTo>
                  <a:lnTo>
                    <a:pt x="178" y="93"/>
                  </a:lnTo>
                  <a:lnTo>
                    <a:pt x="162" y="92"/>
                  </a:lnTo>
                  <a:lnTo>
                    <a:pt x="172" y="106"/>
                  </a:lnTo>
                  <a:lnTo>
                    <a:pt x="162" y="111"/>
                  </a:lnTo>
                  <a:lnTo>
                    <a:pt x="157" y="123"/>
                  </a:lnTo>
                  <a:lnTo>
                    <a:pt x="160" y="136"/>
                  </a:lnTo>
                  <a:lnTo>
                    <a:pt x="155" y="142"/>
                  </a:lnTo>
                  <a:lnTo>
                    <a:pt x="148" y="140"/>
                  </a:lnTo>
                  <a:lnTo>
                    <a:pt x="135" y="142"/>
                  </a:lnTo>
                  <a:lnTo>
                    <a:pt x="134" y="148"/>
                  </a:lnTo>
                  <a:lnTo>
                    <a:pt x="121" y="148"/>
                  </a:lnTo>
                  <a:lnTo>
                    <a:pt x="113" y="160"/>
                  </a:lnTo>
                  <a:lnTo>
                    <a:pt x="116" y="178"/>
                  </a:lnTo>
                  <a:lnTo>
                    <a:pt x="95" y="186"/>
                  </a:lnTo>
                  <a:lnTo>
                    <a:pt x="82" y="184"/>
                  </a:lnTo>
                  <a:lnTo>
                    <a:pt x="79" y="189"/>
                  </a:lnTo>
                  <a:lnTo>
                    <a:pt x="68" y="186"/>
                  </a:lnTo>
                  <a:lnTo>
                    <a:pt x="51" y="189"/>
                  </a:lnTo>
                  <a:lnTo>
                    <a:pt x="20" y="179"/>
                  </a:lnTo>
                  <a:lnTo>
                    <a:pt x="33" y="160"/>
                  </a:lnTo>
                  <a:lnTo>
                    <a:pt x="29" y="147"/>
                  </a:lnTo>
                  <a:lnTo>
                    <a:pt x="15" y="143"/>
                  </a:lnTo>
                  <a:lnTo>
                    <a:pt x="11" y="130"/>
                  </a:lnTo>
                  <a:lnTo>
                    <a:pt x="3" y="113"/>
                  </a:lnTo>
                  <a:lnTo>
                    <a:pt x="8" y="102"/>
                  </a:lnTo>
                  <a:lnTo>
                    <a:pt x="0" y="99"/>
                  </a:lnTo>
                  <a:lnTo>
                    <a:pt x="2" y="84"/>
                  </a:lnTo>
                  <a:lnTo>
                    <a:pt x="4" y="58"/>
                  </a:lnTo>
                  <a:close/>
                </a:path>
              </a:pathLst>
            </a:custGeom>
            <a:solidFill>
              <a:srgbClr val="153643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30"/>
            <p:cNvSpPr/>
            <p:nvPr/>
          </p:nvSpPr>
          <p:spPr>
            <a:xfrm>
              <a:off x="5707541" y="5939757"/>
              <a:ext cx="700548" cy="771218"/>
            </a:xfrm>
            <a:custGeom>
              <a:rect b="b" l="l" r="r" t="t"/>
              <a:pathLst>
                <a:path extrusionOk="0" h="251" w="228">
                  <a:moveTo>
                    <a:pt x="88" y="1"/>
                  </a:moveTo>
                  <a:lnTo>
                    <a:pt x="92" y="16"/>
                  </a:lnTo>
                  <a:lnTo>
                    <a:pt x="97" y="29"/>
                  </a:lnTo>
                  <a:lnTo>
                    <a:pt x="102" y="35"/>
                  </a:lnTo>
                  <a:lnTo>
                    <a:pt x="109" y="46"/>
                  </a:lnTo>
                  <a:lnTo>
                    <a:pt x="121" y="44"/>
                  </a:lnTo>
                  <a:lnTo>
                    <a:pt x="127" y="42"/>
                  </a:lnTo>
                  <a:lnTo>
                    <a:pt x="137" y="44"/>
                  </a:lnTo>
                  <a:lnTo>
                    <a:pt x="140" y="39"/>
                  </a:lnTo>
                  <a:lnTo>
                    <a:pt x="144" y="27"/>
                  </a:lnTo>
                  <a:lnTo>
                    <a:pt x="156" y="26"/>
                  </a:lnTo>
                  <a:lnTo>
                    <a:pt x="157" y="23"/>
                  </a:lnTo>
                  <a:lnTo>
                    <a:pt x="166" y="22"/>
                  </a:lnTo>
                  <a:lnTo>
                    <a:pt x="165" y="30"/>
                  </a:lnTo>
                  <a:lnTo>
                    <a:pt x="187" y="30"/>
                  </a:lnTo>
                  <a:lnTo>
                    <a:pt x="187" y="43"/>
                  </a:lnTo>
                  <a:lnTo>
                    <a:pt x="190" y="51"/>
                  </a:lnTo>
                  <a:lnTo>
                    <a:pt x="188" y="63"/>
                  </a:lnTo>
                  <a:lnTo>
                    <a:pt x="189" y="76"/>
                  </a:lnTo>
                  <a:lnTo>
                    <a:pt x="195" y="84"/>
                  </a:lnTo>
                  <a:lnTo>
                    <a:pt x="193" y="109"/>
                  </a:lnTo>
                  <a:lnTo>
                    <a:pt x="198" y="107"/>
                  </a:lnTo>
                  <a:lnTo>
                    <a:pt x="206" y="107"/>
                  </a:lnTo>
                  <a:lnTo>
                    <a:pt x="217" y="104"/>
                  </a:lnTo>
                  <a:lnTo>
                    <a:pt x="226" y="105"/>
                  </a:lnTo>
                  <a:lnTo>
                    <a:pt x="227" y="112"/>
                  </a:lnTo>
                  <a:lnTo>
                    <a:pt x="225" y="122"/>
                  </a:lnTo>
                  <a:lnTo>
                    <a:pt x="228" y="132"/>
                  </a:lnTo>
                  <a:lnTo>
                    <a:pt x="225" y="140"/>
                  </a:lnTo>
                  <a:lnTo>
                    <a:pt x="227" y="147"/>
                  </a:lnTo>
                  <a:lnTo>
                    <a:pt x="188" y="146"/>
                  </a:lnTo>
                  <a:lnTo>
                    <a:pt x="186" y="213"/>
                  </a:lnTo>
                  <a:lnTo>
                    <a:pt x="198" y="230"/>
                  </a:lnTo>
                  <a:lnTo>
                    <a:pt x="209" y="243"/>
                  </a:lnTo>
                  <a:lnTo>
                    <a:pt x="176" y="251"/>
                  </a:lnTo>
                  <a:lnTo>
                    <a:pt x="132" y="248"/>
                  </a:lnTo>
                  <a:lnTo>
                    <a:pt x="120" y="238"/>
                  </a:lnTo>
                  <a:lnTo>
                    <a:pt x="46" y="239"/>
                  </a:lnTo>
                  <a:lnTo>
                    <a:pt x="43" y="240"/>
                  </a:lnTo>
                  <a:lnTo>
                    <a:pt x="33" y="231"/>
                  </a:lnTo>
                  <a:lnTo>
                    <a:pt x="21" y="230"/>
                  </a:lnTo>
                  <a:lnTo>
                    <a:pt x="10" y="234"/>
                  </a:lnTo>
                  <a:lnTo>
                    <a:pt x="1" y="238"/>
                  </a:lnTo>
                  <a:lnTo>
                    <a:pt x="0" y="225"/>
                  </a:lnTo>
                  <a:lnTo>
                    <a:pt x="2" y="206"/>
                  </a:lnTo>
                  <a:lnTo>
                    <a:pt x="9" y="188"/>
                  </a:lnTo>
                  <a:lnTo>
                    <a:pt x="10" y="179"/>
                  </a:lnTo>
                  <a:lnTo>
                    <a:pt x="16" y="160"/>
                  </a:lnTo>
                  <a:lnTo>
                    <a:pt x="21" y="151"/>
                  </a:lnTo>
                  <a:lnTo>
                    <a:pt x="31" y="138"/>
                  </a:lnTo>
                  <a:lnTo>
                    <a:pt x="37" y="129"/>
                  </a:lnTo>
                  <a:lnTo>
                    <a:pt x="39" y="113"/>
                  </a:lnTo>
                  <a:lnTo>
                    <a:pt x="39" y="101"/>
                  </a:lnTo>
                  <a:lnTo>
                    <a:pt x="33" y="94"/>
                  </a:lnTo>
                  <a:lnTo>
                    <a:pt x="29" y="81"/>
                  </a:lnTo>
                  <a:lnTo>
                    <a:pt x="24" y="69"/>
                  </a:lnTo>
                  <a:lnTo>
                    <a:pt x="25" y="64"/>
                  </a:lnTo>
                  <a:lnTo>
                    <a:pt x="31" y="56"/>
                  </a:lnTo>
                  <a:lnTo>
                    <a:pt x="25" y="36"/>
                  </a:lnTo>
                  <a:lnTo>
                    <a:pt x="22" y="22"/>
                  </a:lnTo>
                  <a:lnTo>
                    <a:pt x="13" y="9"/>
                  </a:lnTo>
                  <a:lnTo>
                    <a:pt x="14" y="5"/>
                  </a:lnTo>
                  <a:lnTo>
                    <a:pt x="22" y="2"/>
                  </a:lnTo>
                  <a:lnTo>
                    <a:pt x="27" y="3"/>
                  </a:lnTo>
                  <a:lnTo>
                    <a:pt x="34" y="0"/>
                  </a:lnTo>
                  <a:lnTo>
                    <a:pt x="88" y="1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30"/>
            <p:cNvSpPr/>
            <p:nvPr/>
          </p:nvSpPr>
          <p:spPr>
            <a:xfrm>
              <a:off x="5729048" y="5850653"/>
              <a:ext cx="61452" cy="86032"/>
            </a:xfrm>
            <a:custGeom>
              <a:rect b="b" l="l" r="r" t="t"/>
              <a:pathLst>
                <a:path extrusionOk="0" h="28" w="20">
                  <a:moveTo>
                    <a:pt x="10" y="26"/>
                  </a:moveTo>
                  <a:lnTo>
                    <a:pt x="5" y="28"/>
                  </a:lnTo>
                  <a:lnTo>
                    <a:pt x="0" y="12"/>
                  </a:lnTo>
                  <a:lnTo>
                    <a:pt x="7" y="3"/>
                  </a:lnTo>
                  <a:lnTo>
                    <a:pt x="13" y="0"/>
                  </a:lnTo>
                  <a:lnTo>
                    <a:pt x="20" y="7"/>
                  </a:lnTo>
                  <a:lnTo>
                    <a:pt x="13" y="11"/>
                  </a:lnTo>
                  <a:lnTo>
                    <a:pt x="10" y="16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30"/>
            <p:cNvSpPr/>
            <p:nvPr/>
          </p:nvSpPr>
          <p:spPr>
            <a:xfrm>
              <a:off x="6051670" y="2845668"/>
              <a:ext cx="95251" cy="193573"/>
            </a:xfrm>
            <a:custGeom>
              <a:rect b="b" l="l" r="r" t="t"/>
              <a:pathLst>
                <a:path extrusionOk="0" h="63" w="31">
                  <a:moveTo>
                    <a:pt x="22" y="17"/>
                  </a:moveTo>
                  <a:lnTo>
                    <a:pt x="20" y="24"/>
                  </a:lnTo>
                  <a:lnTo>
                    <a:pt x="23" y="33"/>
                  </a:lnTo>
                  <a:lnTo>
                    <a:pt x="31" y="38"/>
                  </a:lnTo>
                  <a:lnTo>
                    <a:pt x="31" y="44"/>
                  </a:lnTo>
                  <a:lnTo>
                    <a:pt x="25" y="46"/>
                  </a:lnTo>
                  <a:lnTo>
                    <a:pt x="25" y="53"/>
                  </a:lnTo>
                  <a:lnTo>
                    <a:pt x="18" y="63"/>
                  </a:lnTo>
                  <a:lnTo>
                    <a:pt x="15" y="62"/>
                  </a:lnTo>
                  <a:lnTo>
                    <a:pt x="14" y="57"/>
                  </a:lnTo>
                  <a:lnTo>
                    <a:pt x="4" y="50"/>
                  </a:lnTo>
                  <a:lnTo>
                    <a:pt x="2" y="40"/>
                  </a:lnTo>
                  <a:lnTo>
                    <a:pt x="3" y="26"/>
                  </a:lnTo>
                  <a:lnTo>
                    <a:pt x="4" y="20"/>
                  </a:lnTo>
                  <a:lnTo>
                    <a:pt x="1" y="17"/>
                  </a:lnTo>
                  <a:lnTo>
                    <a:pt x="0" y="10"/>
                  </a:lnTo>
                  <a:lnTo>
                    <a:pt x="6" y="0"/>
                  </a:lnTo>
                  <a:lnTo>
                    <a:pt x="7" y="4"/>
                  </a:lnTo>
                  <a:lnTo>
                    <a:pt x="12" y="2"/>
                  </a:lnTo>
                  <a:lnTo>
                    <a:pt x="16" y="8"/>
                  </a:lnTo>
                  <a:lnTo>
                    <a:pt x="20" y="10"/>
                  </a:lnTo>
                  <a:lnTo>
                    <a:pt x="22" y="17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30"/>
            <p:cNvSpPr/>
            <p:nvPr/>
          </p:nvSpPr>
          <p:spPr>
            <a:xfrm>
              <a:off x="7892144" y="3902636"/>
              <a:ext cx="261170" cy="227371"/>
            </a:xfrm>
            <a:custGeom>
              <a:rect b="b" l="l" r="r" t="t"/>
              <a:pathLst>
                <a:path extrusionOk="0" h="74" w="85">
                  <a:moveTo>
                    <a:pt x="0" y="38"/>
                  </a:moveTo>
                  <a:lnTo>
                    <a:pt x="3" y="37"/>
                  </a:lnTo>
                  <a:lnTo>
                    <a:pt x="4" y="42"/>
                  </a:lnTo>
                  <a:lnTo>
                    <a:pt x="18" y="39"/>
                  </a:lnTo>
                  <a:lnTo>
                    <a:pt x="33" y="40"/>
                  </a:lnTo>
                  <a:lnTo>
                    <a:pt x="44" y="40"/>
                  </a:lnTo>
                  <a:lnTo>
                    <a:pt x="54" y="26"/>
                  </a:lnTo>
                  <a:lnTo>
                    <a:pt x="66" y="13"/>
                  </a:lnTo>
                  <a:lnTo>
                    <a:pt x="76" y="0"/>
                  </a:lnTo>
                  <a:lnTo>
                    <a:pt x="80" y="7"/>
                  </a:lnTo>
                  <a:lnTo>
                    <a:pt x="85" y="24"/>
                  </a:lnTo>
                  <a:lnTo>
                    <a:pt x="75" y="24"/>
                  </a:lnTo>
                  <a:lnTo>
                    <a:pt x="76" y="37"/>
                  </a:lnTo>
                  <a:lnTo>
                    <a:pt x="79" y="40"/>
                  </a:lnTo>
                  <a:lnTo>
                    <a:pt x="72" y="44"/>
                  </a:lnTo>
                  <a:lnTo>
                    <a:pt x="72" y="53"/>
                  </a:lnTo>
                  <a:lnTo>
                    <a:pt x="68" y="61"/>
                  </a:lnTo>
                  <a:lnTo>
                    <a:pt x="69" y="70"/>
                  </a:lnTo>
                  <a:lnTo>
                    <a:pt x="65" y="74"/>
                  </a:lnTo>
                  <a:lnTo>
                    <a:pt x="10" y="64"/>
                  </a:lnTo>
                  <a:lnTo>
                    <a:pt x="1" y="43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30"/>
            <p:cNvSpPr/>
            <p:nvPr/>
          </p:nvSpPr>
          <p:spPr>
            <a:xfrm>
              <a:off x="2241669" y="6959853"/>
              <a:ext cx="869541" cy="2107790"/>
            </a:xfrm>
            <a:custGeom>
              <a:rect b="b" l="l" r="r" t="t"/>
              <a:pathLst>
                <a:path extrusionOk="0" h="2811" w="1160">
                  <a:moveTo>
                    <a:pt x="281" y="20"/>
                  </a:moveTo>
                  <a:lnTo>
                    <a:pt x="331" y="82"/>
                  </a:lnTo>
                  <a:lnTo>
                    <a:pt x="352" y="13"/>
                  </a:lnTo>
                  <a:lnTo>
                    <a:pt x="436" y="17"/>
                  </a:lnTo>
                  <a:lnTo>
                    <a:pt x="450" y="35"/>
                  </a:lnTo>
                  <a:lnTo>
                    <a:pt x="602" y="174"/>
                  </a:lnTo>
                  <a:lnTo>
                    <a:pt x="663" y="187"/>
                  </a:lnTo>
                  <a:lnTo>
                    <a:pt x="761" y="250"/>
                  </a:lnTo>
                  <a:lnTo>
                    <a:pt x="840" y="283"/>
                  </a:lnTo>
                  <a:lnTo>
                    <a:pt x="855" y="321"/>
                  </a:lnTo>
                  <a:lnTo>
                    <a:pt x="801" y="450"/>
                  </a:lnTo>
                  <a:lnTo>
                    <a:pt x="877" y="473"/>
                  </a:lnTo>
                  <a:lnTo>
                    <a:pt x="960" y="486"/>
                  </a:lnTo>
                  <a:lnTo>
                    <a:pt x="1016" y="472"/>
                  </a:lnTo>
                  <a:lnTo>
                    <a:pt x="1074" y="407"/>
                  </a:lnTo>
                  <a:lnTo>
                    <a:pt x="1076" y="332"/>
                  </a:lnTo>
                  <a:lnTo>
                    <a:pt x="1111" y="316"/>
                  </a:lnTo>
                  <a:lnTo>
                    <a:pt x="1153" y="365"/>
                  </a:lnTo>
                  <a:lnTo>
                    <a:pt x="1160" y="433"/>
                  </a:lnTo>
                  <a:lnTo>
                    <a:pt x="1105" y="480"/>
                  </a:lnTo>
                  <a:lnTo>
                    <a:pt x="1060" y="514"/>
                  </a:lnTo>
                  <a:lnTo>
                    <a:pt x="990" y="597"/>
                  </a:lnTo>
                  <a:lnTo>
                    <a:pt x="911" y="713"/>
                  </a:lnTo>
                  <a:lnTo>
                    <a:pt x="904" y="781"/>
                  </a:lnTo>
                  <a:lnTo>
                    <a:pt x="899" y="868"/>
                  </a:lnTo>
                  <a:lnTo>
                    <a:pt x="914" y="953"/>
                  </a:lnTo>
                  <a:lnTo>
                    <a:pt x="902" y="972"/>
                  </a:lnTo>
                  <a:lnTo>
                    <a:pt x="907" y="1027"/>
                  </a:lnTo>
                  <a:lnTo>
                    <a:pt x="910" y="1071"/>
                  </a:lnTo>
                  <a:lnTo>
                    <a:pt x="1014" y="1144"/>
                  </a:lnTo>
                  <a:lnTo>
                    <a:pt x="1015" y="1202"/>
                  </a:lnTo>
                  <a:lnTo>
                    <a:pt x="1067" y="1239"/>
                  </a:lnTo>
                  <a:lnTo>
                    <a:pt x="1071" y="1280"/>
                  </a:lnTo>
                  <a:lnTo>
                    <a:pt x="1027" y="1389"/>
                  </a:lnTo>
                  <a:lnTo>
                    <a:pt x="933" y="1434"/>
                  </a:lnTo>
                  <a:lnTo>
                    <a:pt x="797" y="1452"/>
                  </a:lnTo>
                  <a:lnTo>
                    <a:pt x="719" y="1443"/>
                  </a:lnTo>
                  <a:lnTo>
                    <a:pt x="745" y="1494"/>
                  </a:lnTo>
                  <a:lnTo>
                    <a:pt x="747" y="1557"/>
                  </a:lnTo>
                  <a:lnTo>
                    <a:pt x="770" y="1600"/>
                  </a:lnTo>
                  <a:lnTo>
                    <a:pt x="736" y="1629"/>
                  </a:lnTo>
                  <a:lnTo>
                    <a:pt x="668" y="1641"/>
                  </a:lnTo>
                  <a:lnTo>
                    <a:pt x="594" y="1610"/>
                  </a:lnTo>
                  <a:lnTo>
                    <a:pt x="573" y="1632"/>
                  </a:lnTo>
                  <a:lnTo>
                    <a:pt x="606" y="1716"/>
                  </a:lnTo>
                  <a:lnTo>
                    <a:pt x="659" y="1741"/>
                  </a:lnTo>
                  <a:lnTo>
                    <a:pt x="689" y="1715"/>
                  </a:lnTo>
                  <a:lnTo>
                    <a:pt x="722" y="1759"/>
                  </a:lnTo>
                  <a:lnTo>
                    <a:pt x="666" y="1785"/>
                  </a:lnTo>
                  <a:lnTo>
                    <a:pt x="626" y="1837"/>
                  </a:lnTo>
                  <a:lnTo>
                    <a:pt x="641" y="1922"/>
                  </a:lnTo>
                  <a:lnTo>
                    <a:pt x="639" y="1966"/>
                  </a:lnTo>
                  <a:lnTo>
                    <a:pt x="575" y="1967"/>
                  </a:lnTo>
                  <a:lnTo>
                    <a:pt x="536" y="2010"/>
                  </a:lnTo>
                  <a:lnTo>
                    <a:pt x="537" y="2072"/>
                  </a:lnTo>
                  <a:lnTo>
                    <a:pt x="623" y="2134"/>
                  </a:lnTo>
                  <a:lnTo>
                    <a:pt x="693" y="2150"/>
                  </a:lnTo>
                  <a:lnTo>
                    <a:pt x="695" y="2225"/>
                  </a:lnTo>
                  <a:lnTo>
                    <a:pt x="633" y="2272"/>
                  </a:lnTo>
                  <a:lnTo>
                    <a:pt x="626" y="2369"/>
                  </a:lnTo>
                  <a:lnTo>
                    <a:pt x="578" y="2402"/>
                  </a:lnTo>
                  <a:lnTo>
                    <a:pt x="567" y="2441"/>
                  </a:lnTo>
                  <a:lnTo>
                    <a:pt x="621" y="2527"/>
                  </a:lnTo>
                  <a:lnTo>
                    <a:pt x="683" y="2574"/>
                  </a:lnTo>
                  <a:lnTo>
                    <a:pt x="654" y="2570"/>
                  </a:lnTo>
                  <a:lnTo>
                    <a:pt x="590" y="2557"/>
                  </a:lnTo>
                  <a:lnTo>
                    <a:pt x="429" y="2546"/>
                  </a:lnTo>
                  <a:lnTo>
                    <a:pt x="383" y="2498"/>
                  </a:lnTo>
                  <a:lnTo>
                    <a:pt x="359" y="2436"/>
                  </a:lnTo>
                  <a:lnTo>
                    <a:pt x="317" y="2442"/>
                  </a:lnTo>
                  <a:lnTo>
                    <a:pt x="282" y="2412"/>
                  </a:lnTo>
                  <a:lnTo>
                    <a:pt x="241" y="2324"/>
                  </a:lnTo>
                  <a:lnTo>
                    <a:pt x="277" y="2287"/>
                  </a:lnTo>
                  <a:lnTo>
                    <a:pt x="278" y="2234"/>
                  </a:lnTo>
                  <a:lnTo>
                    <a:pt x="255" y="2192"/>
                  </a:lnTo>
                  <a:lnTo>
                    <a:pt x="264" y="2121"/>
                  </a:lnTo>
                  <a:lnTo>
                    <a:pt x="250" y="2010"/>
                  </a:lnTo>
                  <a:lnTo>
                    <a:pt x="226" y="1961"/>
                  </a:lnTo>
                  <a:lnTo>
                    <a:pt x="250" y="1945"/>
                  </a:lnTo>
                  <a:lnTo>
                    <a:pt x="232" y="1914"/>
                  </a:lnTo>
                  <a:lnTo>
                    <a:pt x="195" y="1897"/>
                  </a:lnTo>
                  <a:lnTo>
                    <a:pt x="206" y="1862"/>
                  </a:lnTo>
                  <a:lnTo>
                    <a:pt x="165" y="1830"/>
                  </a:lnTo>
                  <a:lnTo>
                    <a:pt x="119" y="1733"/>
                  </a:lnTo>
                  <a:lnTo>
                    <a:pt x="141" y="1716"/>
                  </a:lnTo>
                  <a:lnTo>
                    <a:pt x="99" y="1613"/>
                  </a:lnTo>
                  <a:lnTo>
                    <a:pt x="90" y="1526"/>
                  </a:lnTo>
                  <a:lnTo>
                    <a:pt x="88" y="1451"/>
                  </a:lnTo>
                  <a:lnTo>
                    <a:pt x="121" y="1420"/>
                  </a:lnTo>
                  <a:lnTo>
                    <a:pt x="78" y="1338"/>
                  </a:lnTo>
                  <a:lnTo>
                    <a:pt x="58" y="1260"/>
                  </a:lnTo>
                  <a:lnTo>
                    <a:pt x="98" y="1204"/>
                  </a:lnTo>
                  <a:lnTo>
                    <a:pt x="80" y="1134"/>
                  </a:lnTo>
                  <a:lnTo>
                    <a:pt x="102" y="1051"/>
                  </a:lnTo>
                  <a:lnTo>
                    <a:pt x="85" y="973"/>
                  </a:lnTo>
                  <a:lnTo>
                    <a:pt x="63" y="957"/>
                  </a:lnTo>
                  <a:lnTo>
                    <a:pt x="0" y="811"/>
                  </a:lnTo>
                  <a:lnTo>
                    <a:pt x="27" y="723"/>
                  </a:lnTo>
                  <a:lnTo>
                    <a:pt x="5" y="641"/>
                  </a:lnTo>
                  <a:lnTo>
                    <a:pt x="17" y="564"/>
                  </a:lnTo>
                  <a:lnTo>
                    <a:pt x="51" y="484"/>
                  </a:lnTo>
                  <a:lnTo>
                    <a:pt x="94" y="431"/>
                  </a:lnTo>
                  <a:lnTo>
                    <a:pt x="67" y="397"/>
                  </a:lnTo>
                  <a:lnTo>
                    <a:pt x="77" y="370"/>
                  </a:lnTo>
                  <a:lnTo>
                    <a:pt x="54" y="228"/>
                  </a:lnTo>
                  <a:lnTo>
                    <a:pt x="128" y="186"/>
                  </a:lnTo>
                  <a:lnTo>
                    <a:pt x="142" y="98"/>
                  </a:lnTo>
                  <a:lnTo>
                    <a:pt x="130" y="77"/>
                  </a:lnTo>
                  <a:lnTo>
                    <a:pt x="182" y="0"/>
                  </a:lnTo>
                  <a:lnTo>
                    <a:pt x="281" y="20"/>
                  </a:lnTo>
                  <a:moveTo>
                    <a:pt x="947" y="2807"/>
                  </a:moveTo>
                  <a:lnTo>
                    <a:pt x="889" y="2811"/>
                  </a:lnTo>
                  <a:lnTo>
                    <a:pt x="845" y="2782"/>
                  </a:lnTo>
                  <a:lnTo>
                    <a:pt x="806" y="2780"/>
                  </a:lnTo>
                  <a:lnTo>
                    <a:pt x="739" y="2780"/>
                  </a:lnTo>
                  <a:lnTo>
                    <a:pt x="662" y="2598"/>
                  </a:lnTo>
                  <a:lnTo>
                    <a:pt x="702" y="2636"/>
                  </a:lnTo>
                  <a:lnTo>
                    <a:pt x="759" y="2697"/>
                  </a:lnTo>
                  <a:lnTo>
                    <a:pt x="862" y="2746"/>
                  </a:lnTo>
                  <a:lnTo>
                    <a:pt x="959" y="2766"/>
                  </a:lnTo>
                  <a:lnTo>
                    <a:pt x="947" y="2807"/>
                  </a:lnTo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30"/>
            <p:cNvSpPr/>
            <p:nvPr/>
          </p:nvSpPr>
          <p:spPr>
            <a:xfrm>
              <a:off x="7311427" y="2937846"/>
              <a:ext cx="178210" cy="156703"/>
            </a:xfrm>
            <a:custGeom>
              <a:rect b="b" l="l" r="r" t="t"/>
              <a:pathLst>
                <a:path extrusionOk="0" h="51" w="58">
                  <a:moveTo>
                    <a:pt x="0" y="3"/>
                  </a:moveTo>
                  <a:lnTo>
                    <a:pt x="23" y="0"/>
                  </a:lnTo>
                  <a:lnTo>
                    <a:pt x="27" y="5"/>
                  </a:lnTo>
                  <a:lnTo>
                    <a:pt x="34" y="9"/>
                  </a:lnTo>
                  <a:lnTo>
                    <a:pt x="32" y="14"/>
                  </a:lnTo>
                  <a:lnTo>
                    <a:pt x="42" y="21"/>
                  </a:lnTo>
                  <a:lnTo>
                    <a:pt x="39" y="27"/>
                  </a:lnTo>
                  <a:lnTo>
                    <a:pt x="47" y="33"/>
                  </a:lnTo>
                  <a:lnTo>
                    <a:pt x="55" y="36"/>
                  </a:lnTo>
                  <a:lnTo>
                    <a:pt x="58" y="51"/>
                  </a:lnTo>
                  <a:lnTo>
                    <a:pt x="52" y="51"/>
                  </a:lnTo>
                  <a:lnTo>
                    <a:pt x="43" y="39"/>
                  </a:lnTo>
                  <a:lnTo>
                    <a:pt x="42" y="36"/>
                  </a:lnTo>
                  <a:lnTo>
                    <a:pt x="35" y="36"/>
                  </a:lnTo>
                  <a:lnTo>
                    <a:pt x="29" y="31"/>
                  </a:lnTo>
                  <a:lnTo>
                    <a:pt x="26" y="31"/>
                  </a:lnTo>
                  <a:lnTo>
                    <a:pt x="18" y="25"/>
                  </a:lnTo>
                  <a:lnTo>
                    <a:pt x="4" y="20"/>
                  </a:lnTo>
                  <a:lnTo>
                    <a:pt x="4" y="1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30"/>
            <p:cNvSpPr/>
            <p:nvPr/>
          </p:nvSpPr>
          <p:spPr>
            <a:xfrm>
              <a:off x="11192094" y="6247015"/>
              <a:ext cx="2246056" cy="2098573"/>
            </a:xfrm>
            <a:custGeom>
              <a:rect b="b" l="l" r="r" t="t"/>
              <a:pathLst>
                <a:path extrusionOk="0" h="2800" w="2996">
                  <a:moveTo>
                    <a:pt x="2540" y="264"/>
                  </a:moveTo>
                  <a:lnTo>
                    <a:pt x="2557" y="330"/>
                  </a:lnTo>
                  <a:lnTo>
                    <a:pt x="2610" y="298"/>
                  </a:lnTo>
                  <a:lnTo>
                    <a:pt x="2629" y="334"/>
                  </a:lnTo>
                  <a:lnTo>
                    <a:pt x="2659" y="368"/>
                  </a:lnTo>
                  <a:lnTo>
                    <a:pt x="2645" y="405"/>
                  </a:lnTo>
                  <a:lnTo>
                    <a:pt x="2647" y="478"/>
                  </a:lnTo>
                  <a:lnTo>
                    <a:pt x="2651" y="521"/>
                  </a:lnTo>
                  <a:lnTo>
                    <a:pt x="2667" y="531"/>
                  </a:lnTo>
                  <a:lnTo>
                    <a:pt x="2673" y="604"/>
                  </a:lnTo>
                  <a:lnTo>
                    <a:pt x="2656" y="648"/>
                  </a:lnTo>
                  <a:lnTo>
                    <a:pt x="2668" y="706"/>
                  </a:lnTo>
                  <a:lnTo>
                    <a:pt x="2738" y="750"/>
                  </a:lnTo>
                  <a:lnTo>
                    <a:pt x="2780" y="791"/>
                  </a:lnTo>
                  <a:lnTo>
                    <a:pt x="2821" y="828"/>
                  </a:lnTo>
                  <a:lnTo>
                    <a:pt x="2806" y="849"/>
                  </a:lnTo>
                  <a:lnTo>
                    <a:pt x="2835" y="902"/>
                  </a:lnTo>
                  <a:lnTo>
                    <a:pt x="2839" y="994"/>
                  </a:lnTo>
                  <a:lnTo>
                    <a:pt x="2873" y="975"/>
                  </a:lnTo>
                  <a:lnTo>
                    <a:pt x="2893" y="1012"/>
                  </a:lnTo>
                  <a:lnTo>
                    <a:pt x="2914" y="999"/>
                  </a:lnTo>
                  <a:lnTo>
                    <a:pt x="2901" y="1089"/>
                  </a:lnTo>
                  <a:lnTo>
                    <a:pt x="2937" y="1142"/>
                  </a:lnTo>
                  <a:lnTo>
                    <a:pt x="2961" y="1174"/>
                  </a:lnTo>
                  <a:lnTo>
                    <a:pt x="2996" y="1243"/>
                  </a:lnTo>
                  <a:lnTo>
                    <a:pt x="2994" y="1311"/>
                  </a:lnTo>
                  <a:lnTo>
                    <a:pt x="2979" y="1360"/>
                  </a:lnTo>
                  <a:lnTo>
                    <a:pt x="2955" y="1413"/>
                  </a:lnTo>
                  <a:lnTo>
                    <a:pt x="2963" y="1485"/>
                  </a:lnTo>
                  <a:lnTo>
                    <a:pt x="2930" y="1560"/>
                  </a:lnTo>
                  <a:lnTo>
                    <a:pt x="2902" y="1599"/>
                  </a:lnTo>
                  <a:lnTo>
                    <a:pt x="2851" y="1675"/>
                  </a:lnTo>
                  <a:lnTo>
                    <a:pt x="2832" y="1724"/>
                  </a:lnTo>
                  <a:lnTo>
                    <a:pt x="2792" y="1785"/>
                  </a:lnTo>
                  <a:lnTo>
                    <a:pt x="2726" y="1862"/>
                  </a:lnTo>
                  <a:lnTo>
                    <a:pt x="2654" y="1904"/>
                  </a:lnTo>
                  <a:lnTo>
                    <a:pt x="2597" y="1970"/>
                  </a:lnTo>
                  <a:lnTo>
                    <a:pt x="2553" y="2012"/>
                  </a:lnTo>
                  <a:lnTo>
                    <a:pt x="2496" y="2085"/>
                  </a:lnTo>
                  <a:lnTo>
                    <a:pt x="2448" y="2127"/>
                  </a:lnTo>
                  <a:lnTo>
                    <a:pt x="2397" y="2191"/>
                  </a:lnTo>
                  <a:lnTo>
                    <a:pt x="2357" y="2249"/>
                  </a:lnTo>
                  <a:lnTo>
                    <a:pt x="2347" y="2276"/>
                  </a:lnTo>
                  <a:lnTo>
                    <a:pt x="2290" y="2305"/>
                  </a:lnTo>
                  <a:lnTo>
                    <a:pt x="2210" y="2308"/>
                  </a:lnTo>
                  <a:lnTo>
                    <a:pt x="2127" y="2343"/>
                  </a:lnTo>
                  <a:lnTo>
                    <a:pt x="2077" y="2376"/>
                  </a:lnTo>
                  <a:lnTo>
                    <a:pt x="2014" y="2412"/>
                  </a:lnTo>
                  <a:lnTo>
                    <a:pt x="1977" y="2375"/>
                  </a:lnTo>
                  <a:lnTo>
                    <a:pt x="1943" y="2360"/>
                  </a:lnTo>
                  <a:lnTo>
                    <a:pt x="1977" y="2316"/>
                  </a:lnTo>
                  <a:lnTo>
                    <a:pt x="1930" y="2332"/>
                  </a:lnTo>
                  <a:lnTo>
                    <a:pt x="1836" y="2393"/>
                  </a:lnTo>
                  <a:lnTo>
                    <a:pt x="1788" y="2370"/>
                  </a:lnTo>
                  <a:lnTo>
                    <a:pt x="1756" y="2357"/>
                  </a:lnTo>
                  <a:lnTo>
                    <a:pt x="1719" y="2350"/>
                  </a:lnTo>
                  <a:lnTo>
                    <a:pt x="1664" y="2326"/>
                  </a:lnTo>
                  <a:lnTo>
                    <a:pt x="1646" y="2274"/>
                  </a:lnTo>
                  <a:lnTo>
                    <a:pt x="1665" y="2210"/>
                  </a:lnTo>
                  <a:lnTo>
                    <a:pt x="1669" y="2167"/>
                  </a:lnTo>
                  <a:lnTo>
                    <a:pt x="1651" y="2132"/>
                  </a:lnTo>
                  <a:lnTo>
                    <a:pt x="1587" y="2122"/>
                  </a:lnTo>
                  <a:lnTo>
                    <a:pt x="1630" y="2081"/>
                  </a:lnTo>
                  <a:lnTo>
                    <a:pt x="1641" y="2018"/>
                  </a:lnTo>
                  <a:lnTo>
                    <a:pt x="1580" y="2077"/>
                  </a:lnTo>
                  <a:lnTo>
                    <a:pt x="1510" y="2092"/>
                  </a:lnTo>
                  <a:lnTo>
                    <a:pt x="1568" y="2045"/>
                  </a:lnTo>
                  <a:lnTo>
                    <a:pt x="1600" y="1996"/>
                  </a:lnTo>
                  <a:lnTo>
                    <a:pt x="1646" y="1955"/>
                  </a:lnTo>
                  <a:lnTo>
                    <a:pt x="1667" y="1892"/>
                  </a:lnTo>
                  <a:lnTo>
                    <a:pt x="1578" y="1964"/>
                  </a:lnTo>
                  <a:lnTo>
                    <a:pt x="1521" y="1993"/>
                  </a:lnTo>
                  <a:lnTo>
                    <a:pt x="1464" y="2061"/>
                  </a:lnTo>
                  <a:lnTo>
                    <a:pt x="1424" y="2026"/>
                  </a:lnTo>
                  <a:lnTo>
                    <a:pt x="1446" y="1981"/>
                  </a:lnTo>
                  <a:lnTo>
                    <a:pt x="1427" y="1919"/>
                  </a:lnTo>
                  <a:lnTo>
                    <a:pt x="1402" y="1888"/>
                  </a:lnTo>
                  <a:lnTo>
                    <a:pt x="1424" y="1868"/>
                  </a:lnTo>
                  <a:lnTo>
                    <a:pt x="1352" y="1816"/>
                  </a:lnTo>
                  <a:lnTo>
                    <a:pt x="1303" y="1814"/>
                  </a:lnTo>
                  <a:lnTo>
                    <a:pt x="1250" y="1773"/>
                  </a:lnTo>
                  <a:lnTo>
                    <a:pt x="1118" y="1781"/>
                  </a:lnTo>
                  <a:lnTo>
                    <a:pt x="1014" y="1811"/>
                  </a:lnTo>
                  <a:lnTo>
                    <a:pt x="922" y="1840"/>
                  </a:lnTo>
                  <a:lnTo>
                    <a:pt x="856" y="1834"/>
                  </a:lnTo>
                  <a:lnTo>
                    <a:pt x="764" y="1877"/>
                  </a:lnTo>
                  <a:lnTo>
                    <a:pt x="694" y="1897"/>
                  </a:lnTo>
                  <a:lnTo>
                    <a:pt x="664" y="1942"/>
                  </a:lnTo>
                  <a:lnTo>
                    <a:pt x="624" y="1976"/>
                  </a:lnTo>
                  <a:lnTo>
                    <a:pt x="563" y="1978"/>
                  </a:lnTo>
                  <a:lnTo>
                    <a:pt x="515" y="1986"/>
                  </a:lnTo>
                  <a:lnTo>
                    <a:pt x="458" y="1970"/>
                  </a:lnTo>
                  <a:lnTo>
                    <a:pt x="404" y="1979"/>
                  </a:lnTo>
                  <a:lnTo>
                    <a:pt x="353" y="1983"/>
                  </a:lnTo>
                  <a:lnTo>
                    <a:pt x="294" y="2029"/>
                  </a:lnTo>
                  <a:lnTo>
                    <a:pt x="274" y="2025"/>
                  </a:lnTo>
                  <a:lnTo>
                    <a:pt x="230" y="2049"/>
                  </a:lnTo>
                  <a:lnTo>
                    <a:pt x="185" y="2076"/>
                  </a:lnTo>
                  <a:lnTo>
                    <a:pt x="135" y="2072"/>
                  </a:lnTo>
                  <a:lnTo>
                    <a:pt x="87" y="2072"/>
                  </a:lnTo>
                  <a:lnTo>
                    <a:pt x="32" y="2018"/>
                  </a:lnTo>
                  <a:lnTo>
                    <a:pt x="0" y="2002"/>
                  </a:lnTo>
                  <a:lnTo>
                    <a:pt x="19" y="1953"/>
                  </a:lnTo>
                  <a:lnTo>
                    <a:pt x="59" y="1942"/>
                  </a:lnTo>
                  <a:lnTo>
                    <a:pt x="78" y="1923"/>
                  </a:lnTo>
                  <a:lnTo>
                    <a:pt x="86" y="1892"/>
                  </a:lnTo>
                  <a:lnTo>
                    <a:pt x="115" y="1833"/>
                  </a:lnTo>
                  <a:lnTo>
                    <a:pt x="124" y="1783"/>
                  </a:lnTo>
                  <a:lnTo>
                    <a:pt x="114" y="1697"/>
                  </a:lnTo>
                  <a:lnTo>
                    <a:pt x="117" y="1648"/>
                  </a:lnTo>
                  <a:lnTo>
                    <a:pt x="135" y="1600"/>
                  </a:lnTo>
                  <a:lnTo>
                    <a:pt x="123" y="1544"/>
                  </a:lnTo>
                  <a:lnTo>
                    <a:pt x="128" y="1519"/>
                  </a:lnTo>
                  <a:lnTo>
                    <a:pt x="105" y="1486"/>
                  </a:lnTo>
                  <a:lnTo>
                    <a:pt x="115" y="1419"/>
                  </a:lnTo>
                  <a:lnTo>
                    <a:pt x="91" y="1352"/>
                  </a:lnTo>
                  <a:lnTo>
                    <a:pt x="90" y="1315"/>
                  </a:lnTo>
                  <a:lnTo>
                    <a:pt x="113" y="1352"/>
                  </a:lnTo>
                  <a:lnTo>
                    <a:pt x="108" y="1273"/>
                  </a:lnTo>
                  <a:lnTo>
                    <a:pt x="138" y="1298"/>
                  </a:lnTo>
                  <a:lnTo>
                    <a:pt x="151" y="1331"/>
                  </a:lnTo>
                  <a:lnTo>
                    <a:pt x="161" y="1287"/>
                  </a:lnTo>
                  <a:lnTo>
                    <a:pt x="142" y="1220"/>
                  </a:lnTo>
                  <a:lnTo>
                    <a:pt x="141" y="1193"/>
                  </a:lnTo>
                  <a:lnTo>
                    <a:pt x="130" y="1168"/>
                  </a:lnTo>
                  <a:lnTo>
                    <a:pt x="149" y="1119"/>
                  </a:lnTo>
                  <a:lnTo>
                    <a:pt x="169" y="1098"/>
                  </a:lnTo>
                  <a:lnTo>
                    <a:pt x="189" y="1055"/>
                  </a:lnTo>
                  <a:lnTo>
                    <a:pt x="191" y="1005"/>
                  </a:lnTo>
                  <a:lnTo>
                    <a:pt x="235" y="944"/>
                  </a:lnTo>
                  <a:lnTo>
                    <a:pt x="227" y="1009"/>
                  </a:lnTo>
                  <a:lnTo>
                    <a:pt x="270" y="950"/>
                  </a:lnTo>
                  <a:lnTo>
                    <a:pt x="336" y="922"/>
                  </a:lnTo>
                  <a:lnTo>
                    <a:pt x="379" y="886"/>
                  </a:lnTo>
                  <a:lnTo>
                    <a:pt x="442" y="854"/>
                  </a:lnTo>
                  <a:lnTo>
                    <a:pt x="476" y="848"/>
                  </a:lnTo>
                  <a:lnTo>
                    <a:pt x="495" y="858"/>
                  </a:lnTo>
                  <a:lnTo>
                    <a:pt x="559" y="826"/>
                  </a:lnTo>
                  <a:lnTo>
                    <a:pt x="606" y="817"/>
                  </a:lnTo>
                  <a:lnTo>
                    <a:pt x="621" y="798"/>
                  </a:lnTo>
                  <a:lnTo>
                    <a:pt x="642" y="791"/>
                  </a:lnTo>
                  <a:lnTo>
                    <a:pt x="682" y="793"/>
                  </a:lnTo>
                  <a:lnTo>
                    <a:pt x="765" y="768"/>
                  </a:lnTo>
                  <a:lnTo>
                    <a:pt x="812" y="730"/>
                  </a:lnTo>
                  <a:lnTo>
                    <a:pt x="840" y="684"/>
                  </a:lnTo>
                  <a:lnTo>
                    <a:pt x="891" y="641"/>
                  </a:lnTo>
                  <a:lnTo>
                    <a:pt x="900" y="607"/>
                  </a:lnTo>
                  <a:lnTo>
                    <a:pt x="910" y="561"/>
                  </a:lnTo>
                  <a:lnTo>
                    <a:pt x="974" y="489"/>
                  </a:lnTo>
                  <a:lnTo>
                    <a:pt x="993" y="562"/>
                  </a:lnTo>
                  <a:lnTo>
                    <a:pt x="1028" y="545"/>
                  </a:lnTo>
                  <a:lnTo>
                    <a:pt x="1008" y="505"/>
                  </a:lnTo>
                  <a:lnTo>
                    <a:pt x="1038" y="464"/>
                  </a:lnTo>
                  <a:lnTo>
                    <a:pt x="1068" y="482"/>
                  </a:lnTo>
                  <a:lnTo>
                    <a:pt x="1087" y="417"/>
                  </a:lnTo>
                  <a:lnTo>
                    <a:pt x="1134" y="375"/>
                  </a:lnTo>
                  <a:lnTo>
                    <a:pt x="1157" y="342"/>
                  </a:lnTo>
                  <a:lnTo>
                    <a:pt x="1196" y="327"/>
                  </a:lnTo>
                  <a:lnTo>
                    <a:pt x="1201" y="303"/>
                  </a:lnTo>
                  <a:lnTo>
                    <a:pt x="1232" y="313"/>
                  </a:lnTo>
                  <a:lnTo>
                    <a:pt x="1236" y="292"/>
                  </a:lnTo>
                  <a:lnTo>
                    <a:pt x="1271" y="280"/>
                  </a:lnTo>
                  <a:lnTo>
                    <a:pt x="1308" y="268"/>
                  </a:lnTo>
                  <a:lnTo>
                    <a:pt x="1358" y="307"/>
                  </a:lnTo>
                  <a:lnTo>
                    <a:pt x="1392" y="358"/>
                  </a:lnTo>
                  <a:lnTo>
                    <a:pt x="1439" y="358"/>
                  </a:lnTo>
                  <a:lnTo>
                    <a:pt x="1485" y="366"/>
                  </a:lnTo>
                  <a:lnTo>
                    <a:pt x="1476" y="320"/>
                  </a:lnTo>
                  <a:lnTo>
                    <a:pt x="1521" y="251"/>
                  </a:lnTo>
                  <a:lnTo>
                    <a:pt x="1558" y="229"/>
                  </a:lnTo>
                  <a:lnTo>
                    <a:pt x="1549" y="208"/>
                  </a:lnTo>
                  <a:lnTo>
                    <a:pt x="1588" y="159"/>
                  </a:lnTo>
                  <a:lnTo>
                    <a:pt x="1637" y="129"/>
                  </a:lnTo>
                  <a:lnTo>
                    <a:pt x="1674" y="139"/>
                  </a:lnTo>
                  <a:lnTo>
                    <a:pt x="1739" y="123"/>
                  </a:lnTo>
                  <a:lnTo>
                    <a:pt x="1743" y="80"/>
                  </a:lnTo>
                  <a:lnTo>
                    <a:pt x="1691" y="52"/>
                  </a:lnTo>
                  <a:lnTo>
                    <a:pt x="1733" y="39"/>
                  </a:lnTo>
                  <a:lnTo>
                    <a:pt x="1780" y="60"/>
                  </a:lnTo>
                  <a:lnTo>
                    <a:pt x="1815" y="95"/>
                  </a:lnTo>
                  <a:lnTo>
                    <a:pt x="1876" y="117"/>
                  </a:lnTo>
                  <a:lnTo>
                    <a:pt x="1898" y="108"/>
                  </a:lnTo>
                  <a:lnTo>
                    <a:pt x="1941" y="135"/>
                  </a:lnTo>
                  <a:lnTo>
                    <a:pt x="1988" y="110"/>
                  </a:lnTo>
                  <a:lnTo>
                    <a:pt x="2015" y="118"/>
                  </a:lnTo>
                  <a:lnTo>
                    <a:pt x="2035" y="101"/>
                  </a:lnTo>
                  <a:lnTo>
                    <a:pt x="2064" y="143"/>
                  </a:lnTo>
                  <a:lnTo>
                    <a:pt x="2038" y="189"/>
                  </a:lnTo>
                  <a:lnTo>
                    <a:pt x="2005" y="223"/>
                  </a:lnTo>
                  <a:lnTo>
                    <a:pt x="1978" y="226"/>
                  </a:lnTo>
                  <a:lnTo>
                    <a:pt x="1982" y="260"/>
                  </a:lnTo>
                  <a:lnTo>
                    <a:pt x="1954" y="303"/>
                  </a:lnTo>
                  <a:lnTo>
                    <a:pt x="1921" y="345"/>
                  </a:lnTo>
                  <a:lnTo>
                    <a:pt x="1923" y="369"/>
                  </a:lnTo>
                  <a:lnTo>
                    <a:pt x="1974" y="416"/>
                  </a:lnTo>
                  <a:lnTo>
                    <a:pt x="2027" y="443"/>
                  </a:lnTo>
                  <a:lnTo>
                    <a:pt x="2060" y="472"/>
                  </a:lnTo>
                  <a:lnTo>
                    <a:pt x="2105" y="523"/>
                  </a:lnTo>
                  <a:lnTo>
                    <a:pt x="2126" y="523"/>
                  </a:lnTo>
                  <a:lnTo>
                    <a:pt x="2161" y="545"/>
                  </a:lnTo>
                  <a:lnTo>
                    <a:pt x="2167" y="571"/>
                  </a:lnTo>
                  <a:lnTo>
                    <a:pt x="2232" y="600"/>
                  </a:lnTo>
                  <a:lnTo>
                    <a:pt x="2287" y="571"/>
                  </a:lnTo>
                  <a:lnTo>
                    <a:pt x="2310" y="525"/>
                  </a:lnTo>
                  <a:lnTo>
                    <a:pt x="2332" y="487"/>
                  </a:lnTo>
                  <a:lnTo>
                    <a:pt x="2350" y="440"/>
                  </a:lnTo>
                  <a:lnTo>
                    <a:pt x="2384" y="373"/>
                  </a:lnTo>
                  <a:lnTo>
                    <a:pt x="2381" y="332"/>
                  </a:lnTo>
                  <a:lnTo>
                    <a:pt x="2390" y="307"/>
                  </a:lnTo>
                  <a:lnTo>
                    <a:pt x="2389" y="258"/>
                  </a:lnTo>
                  <a:lnTo>
                    <a:pt x="2408" y="194"/>
                  </a:lnTo>
                  <a:lnTo>
                    <a:pt x="2425" y="177"/>
                  </a:lnTo>
                  <a:lnTo>
                    <a:pt x="2417" y="148"/>
                  </a:lnTo>
                  <a:lnTo>
                    <a:pt x="2441" y="103"/>
                  </a:lnTo>
                  <a:lnTo>
                    <a:pt x="2461" y="56"/>
                  </a:lnTo>
                  <a:lnTo>
                    <a:pt x="2466" y="32"/>
                  </a:lnTo>
                  <a:lnTo>
                    <a:pt x="2498" y="0"/>
                  </a:lnTo>
                  <a:lnTo>
                    <a:pt x="2514" y="42"/>
                  </a:lnTo>
                  <a:lnTo>
                    <a:pt x="2512" y="95"/>
                  </a:lnTo>
                  <a:lnTo>
                    <a:pt x="2530" y="105"/>
                  </a:lnTo>
                  <a:lnTo>
                    <a:pt x="2528" y="141"/>
                  </a:lnTo>
                  <a:lnTo>
                    <a:pt x="2549" y="184"/>
                  </a:lnTo>
                  <a:lnTo>
                    <a:pt x="2548" y="233"/>
                  </a:lnTo>
                  <a:lnTo>
                    <a:pt x="2540" y="264"/>
                  </a:lnTo>
                  <a:moveTo>
                    <a:pt x="1865" y="2560"/>
                  </a:moveTo>
                  <a:lnTo>
                    <a:pt x="1914" y="2590"/>
                  </a:lnTo>
                  <a:lnTo>
                    <a:pt x="1959" y="2578"/>
                  </a:lnTo>
                  <a:lnTo>
                    <a:pt x="2023" y="2562"/>
                  </a:lnTo>
                  <a:lnTo>
                    <a:pt x="2061" y="2567"/>
                  </a:lnTo>
                  <a:lnTo>
                    <a:pt x="2004" y="2667"/>
                  </a:lnTo>
                  <a:lnTo>
                    <a:pt x="1962" y="2696"/>
                  </a:lnTo>
                  <a:lnTo>
                    <a:pt x="1911" y="2764"/>
                  </a:lnTo>
                  <a:lnTo>
                    <a:pt x="1902" y="2741"/>
                  </a:lnTo>
                  <a:lnTo>
                    <a:pt x="1816" y="2800"/>
                  </a:lnTo>
                  <a:lnTo>
                    <a:pt x="1805" y="2795"/>
                  </a:lnTo>
                  <a:lnTo>
                    <a:pt x="1765" y="2793"/>
                  </a:lnTo>
                  <a:lnTo>
                    <a:pt x="1769" y="2721"/>
                  </a:lnTo>
                  <a:lnTo>
                    <a:pt x="1795" y="2665"/>
                  </a:lnTo>
                  <a:lnTo>
                    <a:pt x="1800" y="2592"/>
                  </a:lnTo>
                  <a:lnTo>
                    <a:pt x="1824" y="2553"/>
                  </a:lnTo>
                  <a:lnTo>
                    <a:pt x="1865" y="2560"/>
                  </a:lnTo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30"/>
            <p:cNvSpPr/>
            <p:nvPr/>
          </p:nvSpPr>
          <p:spPr>
            <a:xfrm>
              <a:off x="5532403" y="2446233"/>
              <a:ext cx="368710" cy="165919"/>
            </a:xfrm>
            <a:custGeom>
              <a:rect b="b" l="l" r="r" t="t"/>
              <a:pathLst>
                <a:path extrusionOk="0" h="54" w="120">
                  <a:moveTo>
                    <a:pt x="120" y="19"/>
                  </a:moveTo>
                  <a:lnTo>
                    <a:pt x="119" y="27"/>
                  </a:lnTo>
                  <a:lnTo>
                    <a:pt x="110" y="27"/>
                  </a:lnTo>
                  <a:lnTo>
                    <a:pt x="114" y="32"/>
                  </a:lnTo>
                  <a:lnTo>
                    <a:pt x="109" y="45"/>
                  </a:lnTo>
                  <a:lnTo>
                    <a:pt x="107" y="48"/>
                  </a:lnTo>
                  <a:lnTo>
                    <a:pt x="92" y="49"/>
                  </a:lnTo>
                  <a:lnTo>
                    <a:pt x="85" y="54"/>
                  </a:lnTo>
                  <a:lnTo>
                    <a:pt x="71" y="52"/>
                  </a:lnTo>
                  <a:lnTo>
                    <a:pt x="47" y="47"/>
                  </a:lnTo>
                  <a:lnTo>
                    <a:pt x="43" y="40"/>
                  </a:lnTo>
                  <a:lnTo>
                    <a:pt x="27" y="43"/>
                  </a:lnTo>
                  <a:lnTo>
                    <a:pt x="25" y="47"/>
                  </a:lnTo>
                  <a:lnTo>
                    <a:pt x="15" y="44"/>
                  </a:lnTo>
                  <a:lnTo>
                    <a:pt x="7" y="44"/>
                  </a:lnTo>
                  <a:lnTo>
                    <a:pt x="0" y="40"/>
                  </a:lnTo>
                  <a:lnTo>
                    <a:pt x="2" y="35"/>
                  </a:lnTo>
                  <a:lnTo>
                    <a:pt x="1" y="31"/>
                  </a:lnTo>
                  <a:lnTo>
                    <a:pt x="6" y="30"/>
                  </a:lnTo>
                  <a:lnTo>
                    <a:pt x="15" y="36"/>
                  </a:lnTo>
                  <a:lnTo>
                    <a:pt x="16" y="30"/>
                  </a:lnTo>
                  <a:lnTo>
                    <a:pt x="31" y="31"/>
                  </a:lnTo>
                  <a:lnTo>
                    <a:pt x="42" y="28"/>
                  </a:lnTo>
                  <a:lnTo>
                    <a:pt x="50" y="28"/>
                  </a:lnTo>
                  <a:lnTo>
                    <a:pt x="55" y="32"/>
                  </a:lnTo>
                  <a:lnTo>
                    <a:pt x="57" y="29"/>
                  </a:lnTo>
                  <a:lnTo>
                    <a:pt x="53" y="16"/>
                  </a:lnTo>
                  <a:lnTo>
                    <a:pt x="59" y="13"/>
                  </a:lnTo>
                  <a:lnTo>
                    <a:pt x="64" y="4"/>
                  </a:lnTo>
                  <a:lnTo>
                    <a:pt x="77" y="10"/>
                  </a:lnTo>
                  <a:lnTo>
                    <a:pt x="85" y="2"/>
                  </a:lnTo>
                  <a:lnTo>
                    <a:pt x="90" y="0"/>
                  </a:lnTo>
                  <a:lnTo>
                    <a:pt x="103" y="7"/>
                  </a:lnTo>
                  <a:lnTo>
                    <a:pt x="111" y="6"/>
                  </a:lnTo>
                  <a:lnTo>
                    <a:pt x="119" y="9"/>
                  </a:lnTo>
                  <a:lnTo>
                    <a:pt x="118" y="12"/>
                  </a:lnTo>
                  <a:lnTo>
                    <a:pt x="120" y="19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30"/>
            <p:cNvSpPr/>
            <p:nvPr/>
          </p:nvSpPr>
          <p:spPr>
            <a:xfrm>
              <a:off x="7391314" y="3033097"/>
              <a:ext cx="79887" cy="61452"/>
            </a:xfrm>
            <a:custGeom>
              <a:rect b="b" l="l" r="r" t="t"/>
              <a:pathLst>
                <a:path extrusionOk="0" h="85" w="108">
                  <a:moveTo>
                    <a:pt x="14" y="1"/>
                  </a:moveTo>
                  <a:lnTo>
                    <a:pt x="38" y="23"/>
                  </a:lnTo>
                  <a:lnTo>
                    <a:pt x="69" y="23"/>
                  </a:lnTo>
                  <a:lnTo>
                    <a:pt x="71" y="36"/>
                  </a:lnTo>
                  <a:lnTo>
                    <a:pt x="108" y="85"/>
                  </a:lnTo>
                  <a:lnTo>
                    <a:pt x="58" y="74"/>
                  </a:lnTo>
                  <a:lnTo>
                    <a:pt x="16" y="35"/>
                  </a:lnTo>
                  <a:lnTo>
                    <a:pt x="0" y="3"/>
                  </a:lnTo>
                  <a:lnTo>
                    <a:pt x="14" y="0"/>
                  </a:lnTo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30"/>
            <p:cNvSpPr/>
            <p:nvPr/>
          </p:nvSpPr>
          <p:spPr>
            <a:xfrm>
              <a:off x="7382096" y="2897903"/>
              <a:ext cx="291896" cy="227371"/>
            </a:xfrm>
            <a:custGeom>
              <a:rect b="b" l="l" r="r" t="t"/>
              <a:pathLst>
                <a:path extrusionOk="0" h="74" w="95">
                  <a:moveTo>
                    <a:pt x="40" y="13"/>
                  </a:moveTo>
                  <a:lnTo>
                    <a:pt x="48" y="15"/>
                  </a:lnTo>
                  <a:lnTo>
                    <a:pt x="50" y="9"/>
                  </a:lnTo>
                  <a:lnTo>
                    <a:pt x="58" y="1"/>
                  </a:lnTo>
                  <a:lnTo>
                    <a:pt x="69" y="12"/>
                  </a:lnTo>
                  <a:lnTo>
                    <a:pt x="81" y="27"/>
                  </a:lnTo>
                  <a:lnTo>
                    <a:pt x="89" y="28"/>
                  </a:lnTo>
                  <a:lnTo>
                    <a:pt x="95" y="33"/>
                  </a:lnTo>
                  <a:lnTo>
                    <a:pt x="82" y="35"/>
                  </a:lnTo>
                  <a:lnTo>
                    <a:pt x="82" y="51"/>
                  </a:lnTo>
                  <a:lnTo>
                    <a:pt x="80" y="58"/>
                  </a:lnTo>
                  <a:lnTo>
                    <a:pt x="75" y="63"/>
                  </a:lnTo>
                  <a:lnTo>
                    <a:pt x="77" y="73"/>
                  </a:lnTo>
                  <a:lnTo>
                    <a:pt x="73" y="74"/>
                  </a:lnTo>
                  <a:lnTo>
                    <a:pt x="61" y="63"/>
                  </a:lnTo>
                  <a:lnTo>
                    <a:pt x="65" y="53"/>
                  </a:lnTo>
                  <a:lnTo>
                    <a:pt x="59" y="47"/>
                  </a:lnTo>
                  <a:lnTo>
                    <a:pt x="52" y="49"/>
                  </a:lnTo>
                  <a:lnTo>
                    <a:pt x="35" y="64"/>
                  </a:lnTo>
                  <a:lnTo>
                    <a:pt x="32" y="49"/>
                  </a:lnTo>
                  <a:lnTo>
                    <a:pt x="24" y="46"/>
                  </a:lnTo>
                  <a:lnTo>
                    <a:pt x="16" y="40"/>
                  </a:lnTo>
                  <a:lnTo>
                    <a:pt x="19" y="34"/>
                  </a:lnTo>
                  <a:lnTo>
                    <a:pt x="9" y="27"/>
                  </a:lnTo>
                  <a:lnTo>
                    <a:pt x="11" y="22"/>
                  </a:lnTo>
                  <a:lnTo>
                    <a:pt x="4" y="18"/>
                  </a:lnTo>
                  <a:lnTo>
                    <a:pt x="0" y="13"/>
                  </a:lnTo>
                  <a:lnTo>
                    <a:pt x="3" y="9"/>
                  </a:lnTo>
                  <a:lnTo>
                    <a:pt x="17" y="15"/>
                  </a:lnTo>
                  <a:lnTo>
                    <a:pt x="26" y="17"/>
                  </a:lnTo>
                  <a:lnTo>
                    <a:pt x="28" y="14"/>
                  </a:lnTo>
                  <a:lnTo>
                    <a:pt x="18" y="3"/>
                  </a:lnTo>
                  <a:lnTo>
                    <a:pt x="21" y="0"/>
                  </a:lnTo>
                  <a:lnTo>
                    <a:pt x="26" y="1"/>
                  </a:lnTo>
                  <a:lnTo>
                    <a:pt x="40" y="13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30"/>
            <p:cNvSpPr/>
            <p:nvPr/>
          </p:nvSpPr>
          <p:spPr>
            <a:xfrm>
              <a:off x="6696911" y="5715460"/>
              <a:ext cx="95251" cy="138267"/>
            </a:xfrm>
            <a:custGeom>
              <a:rect b="b" l="l" r="r" t="t"/>
              <a:pathLst>
                <a:path extrusionOk="0" h="45" w="31">
                  <a:moveTo>
                    <a:pt x="5" y="45"/>
                  </a:moveTo>
                  <a:lnTo>
                    <a:pt x="4" y="20"/>
                  </a:lnTo>
                  <a:lnTo>
                    <a:pt x="0" y="10"/>
                  </a:lnTo>
                  <a:lnTo>
                    <a:pt x="11" y="12"/>
                  </a:lnTo>
                  <a:lnTo>
                    <a:pt x="16" y="0"/>
                  </a:lnTo>
                  <a:lnTo>
                    <a:pt x="26" y="2"/>
                  </a:lnTo>
                  <a:lnTo>
                    <a:pt x="27" y="10"/>
                  </a:lnTo>
                  <a:lnTo>
                    <a:pt x="31" y="14"/>
                  </a:lnTo>
                  <a:lnTo>
                    <a:pt x="31" y="21"/>
                  </a:lnTo>
                  <a:lnTo>
                    <a:pt x="27" y="25"/>
                  </a:lnTo>
                  <a:lnTo>
                    <a:pt x="19" y="36"/>
                  </a:lnTo>
                  <a:lnTo>
                    <a:pt x="12" y="44"/>
                  </a:lnTo>
                  <a:lnTo>
                    <a:pt x="5" y="45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30"/>
            <p:cNvSpPr/>
            <p:nvPr/>
          </p:nvSpPr>
          <p:spPr>
            <a:xfrm>
              <a:off x="5179057" y="2295677"/>
              <a:ext cx="178210" cy="122903"/>
            </a:xfrm>
            <a:custGeom>
              <a:rect b="b" l="l" r="r" t="t"/>
              <a:pathLst>
                <a:path extrusionOk="0" h="40" w="58">
                  <a:moveTo>
                    <a:pt x="13" y="3"/>
                  </a:moveTo>
                  <a:lnTo>
                    <a:pt x="24" y="4"/>
                  </a:lnTo>
                  <a:lnTo>
                    <a:pt x="39" y="0"/>
                  </a:lnTo>
                  <a:lnTo>
                    <a:pt x="49" y="9"/>
                  </a:lnTo>
                  <a:lnTo>
                    <a:pt x="58" y="14"/>
                  </a:lnTo>
                  <a:lnTo>
                    <a:pt x="57" y="27"/>
                  </a:lnTo>
                  <a:lnTo>
                    <a:pt x="53" y="28"/>
                  </a:lnTo>
                  <a:lnTo>
                    <a:pt x="51" y="40"/>
                  </a:lnTo>
                  <a:lnTo>
                    <a:pt x="37" y="30"/>
                  </a:lnTo>
                  <a:lnTo>
                    <a:pt x="29" y="32"/>
                  </a:lnTo>
                  <a:lnTo>
                    <a:pt x="17" y="22"/>
                  </a:lnTo>
                  <a:lnTo>
                    <a:pt x="10" y="14"/>
                  </a:lnTo>
                  <a:lnTo>
                    <a:pt x="3" y="14"/>
                  </a:lnTo>
                  <a:lnTo>
                    <a:pt x="0" y="7"/>
                  </a:lnTo>
                  <a:lnTo>
                    <a:pt x="13" y="3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30"/>
            <p:cNvSpPr/>
            <p:nvPr/>
          </p:nvSpPr>
          <p:spPr>
            <a:xfrm>
              <a:off x="5099170" y="4784467"/>
              <a:ext cx="172064" cy="390219"/>
            </a:xfrm>
            <a:custGeom>
              <a:rect b="b" l="l" r="r" t="t"/>
              <a:pathLst>
                <a:path extrusionOk="0" h="127" w="56">
                  <a:moveTo>
                    <a:pt x="36" y="124"/>
                  </a:moveTo>
                  <a:lnTo>
                    <a:pt x="20" y="127"/>
                  </a:lnTo>
                  <a:lnTo>
                    <a:pt x="16" y="113"/>
                  </a:lnTo>
                  <a:lnTo>
                    <a:pt x="17" y="65"/>
                  </a:lnTo>
                  <a:lnTo>
                    <a:pt x="13" y="61"/>
                  </a:lnTo>
                  <a:lnTo>
                    <a:pt x="12" y="50"/>
                  </a:lnTo>
                  <a:lnTo>
                    <a:pt x="6" y="43"/>
                  </a:lnTo>
                  <a:lnTo>
                    <a:pt x="0" y="37"/>
                  </a:lnTo>
                  <a:lnTo>
                    <a:pt x="3" y="26"/>
                  </a:lnTo>
                  <a:lnTo>
                    <a:pt x="9" y="23"/>
                  </a:lnTo>
                  <a:lnTo>
                    <a:pt x="13" y="14"/>
                  </a:lnTo>
                  <a:lnTo>
                    <a:pt x="22" y="13"/>
                  </a:lnTo>
                  <a:lnTo>
                    <a:pt x="26" y="6"/>
                  </a:lnTo>
                  <a:lnTo>
                    <a:pt x="32" y="0"/>
                  </a:lnTo>
                  <a:lnTo>
                    <a:pt x="38" y="0"/>
                  </a:lnTo>
                  <a:lnTo>
                    <a:pt x="52" y="12"/>
                  </a:lnTo>
                  <a:lnTo>
                    <a:pt x="52" y="19"/>
                  </a:lnTo>
                  <a:lnTo>
                    <a:pt x="56" y="31"/>
                  </a:lnTo>
                  <a:lnTo>
                    <a:pt x="52" y="40"/>
                  </a:lnTo>
                  <a:lnTo>
                    <a:pt x="54" y="45"/>
                  </a:lnTo>
                  <a:lnTo>
                    <a:pt x="45" y="58"/>
                  </a:lnTo>
                  <a:lnTo>
                    <a:pt x="40" y="64"/>
                  </a:lnTo>
                  <a:lnTo>
                    <a:pt x="36" y="78"/>
                  </a:lnTo>
                  <a:lnTo>
                    <a:pt x="37" y="91"/>
                  </a:lnTo>
                  <a:lnTo>
                    <a:pt x="36" y="124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30"/>
            <p:cNvSpPr/>
            <p:nvPr/>
          </p:nvSpPr>
          <p:spPr>
            <a:xfrm>
              <a:off x="4748896" y="4600112"/>
              <a:ext cx="430161" cy="353348"/>
            </a:xfrm>
            <a:custGeom>
              <a:rect b="b" l="l" r="r" t="t"/>
              <a:pathLst>
                <a:path extrusionOk="0" h="115" w="140">
                  <a:moveTo>
                    <a:pt x="49" y="114"/>
                  </a:moveTo>
                  <a:lnTo>
                    <a:pt x="36" y="109"/>
                  </a:lnTo>
                  <a:lnTo>
                    <a:pt x="28" y="110"/>
                  </a:lnTo>
                  <a:lnTo>
                    <a:pt x="21" y="115"/>
                  </a:lnTo>
                  <a:lnTo>
                    <a:pt x="13" y="110"/>
                  </a:lnTo>
                  <a:lnTo>
                    <a:pt x="10" y="103"/>
                  </a:lnTo>
                  <a:lnTo>
                    <a:pt x="1" y="99"/>
                  </a:lnTo>
                  <a:lnTo>
                    <a:pt x="0" y="87"/>
                  </a:lnTo>
                  <a:lnTo>
                    <a:pt x="5" y="78"/>
                  </a:lnTo>
                  <a:lnTo>
                    <a:pt x="5" y="71"/>
                  </a:lnTo>
                  <a:lnTo>
                    <a:pt x="19" y="54"/>
                  </a:lnTo>
                  <a:lnTo>
                    <a:pt x="22" y="40"/>
                  </a:lnTo>
                  <a:lnTo>
                    <a:pt x="27" y="34"/>
                  </a:lnTo>
                  <a:lnTo>
                    <a:pt x="36" y="37"/>
                  </a:lnTo>
                  <a:lnTo>
                    <a:pt x="44" y="33"/>
                  </a:lnTo>
                  <a:lnTo>
                    <a:pt x="46" y="28"/>
                  </a:lnTo>
                  <a:lnTo>
                    <a:pt x="61" y="18"/>
                  </a:lnTo>
                  <a:lnTo>
                    <a:pt x="64" y="12"/>
                  </a:lnTo>
                  <a:lnTo>
                    <a:pt x="81" y="3"/>
                  </a:lnTo>
                  <a:lnTo>
                    <a:pt x="91" y="0"/>
                  </a:lnTo>
                  <a:lnTo>
                    <a:pt x="95" y="4"/>
                  </a:lnTo>
                  <a:lnTo>
                    <a:pt x="107" y="4"/>
                  </a:lnTo>
                  <a:lnTo>
                    <a:pt x="106" y="14"/>
                  </a:lnTo>
                  <a:lnTo>
                    <a:pt x="108" y="24"/>
                  </a:lnTo>
                  <a:lnTo>
                    <a:pt x="118" y="37"/>
                  </a:lnTo>
                  <a:lnTo>
                    <a:pt x="119" y="47"/>
                  </a:lnTo>
                  <a:lnTo>
                    <a:pt x="140" y="52"/>
                  </a:lnTo>
                  <a:lnTo>
                    <a:pt x="140" y="66"/>
                  </a:lnTo>
                  <a:lnTo>
                    <a:pt x="136" y="73"/>
                  </a:lnTo>
                  <a:lnTo>
                    <a:pt x="127" y="74"/>
                  </a:lnTo>
                  <a:lnTo>
                    <a:pt x="123" y="83"/>
                  </a:lnTo>
                  <a:lnTo>
                    <a:pt x="117" y="86"/>
                  </a:lnTo>
                  <a:lnTo>
                    <a:pt x="101" y="85"/>
                  </a:lnTo>
                  <a:lnTo>
                    <a:pt x="92" y="84"/>
                  </a:lnTo>
                  <a:lnTo>
                    <a:pt x="86" y="87"/>
                  </a:lnTo>
                  <a:lnTo>
                    <a:pt x="78" y="86"/>
                  </a:lnTo>
                  <a:lnTo>
                    <a:pt x="47" y="87"/>
                  </a:lnTo>
                  <a:lnTo>
                    <a:pt x="46" y="98"/>
                  </a:lnTo>
                  <a:lnTo>
                    <a:pt x="49" y="114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30"/>
            <p:cNvSpPr/>
            <p:nvPr/>
          </p:nvSpPr>
          <p:spPr>
            <a:xfrm>
              <a:off x="9886249" y="3878055"/>
              <a:ext cx="298041" cy="368710"/>
            </a:xfrm>
            <a:custGeom>
              <a:rect b="b" l="l" r="r" t="t"/>
              <a:pathLst>
                <a:path extrusionOk="0" h="120" w="97">
                  <a:moveTo>
                    <a:pt x="94" y="92"/>
                  </a:moveTo>
                  <a:lnTo>
                    <a:pt x="97" y="106"/>
                  </a:lnTo>
                  <a:lnTo>
                    <a:pt x="90" y="103"/>
                  </a:lnTo>
                  <a:lnTo>
                    <a:pt x="94" y="120"/>
                  </a:lnTo>
                  <a:lnTo>
                    <a:pt x="87" y="109"/>
                  </a:lnTo>
                  <a:lnTo>
                    <a:pt x="84" y="99"/>
                  </a:lnTo>
                  <a:lnTo>
                    <a:pt x="79" y="89"/>
                  </a:lnTo>
                  <a:lnTo>
                    <a:pt x="69" y="76"/>
                  </a:lnTo>
                  <a:lnTo>
                    <a:pt x="53" y="76"/>
                  </a:lnTo>
                  <a:lnTo>
                    <a:pt x="56" y="84"/>
                  </a:lnTo>
                  <a:lnTo>
                    <a:pt x="52" y="96"/>
                  </a:lnTo>
                  <a:lnTo>
                    <a:pt x="44" y="92"/>
                  </a:lnTo>
                  <a:lnTo>
                    <a:pt x="42" y="95"/>
                  </a:lnTo>
                  <a:lnTo>
                    <a:pt x="36" y="93"/>
                  </a:lnTo>
                  <a:lnTo>
                    <a:pt x="29" y="91"/>
                  </a:lnTo>
                  <a:lnTo>
                    <a:pt x="23" y="74"/>
                  </a:lnTo>
                  <a:lnTo>
                    <a:pt x="14" y="58"/>
                  </a:lnTo>
                  <a:lnTo>
                    <a:pt x="15" y="46"/>
                  </a:lnTo>
                  <a:lnTo>
                    <a:pt x="3" y="40"/>
                  </a:lnTo>
                  <a:lnTo>
                    <a:pt x="6" y="33"/>
                  </a:lnTo>
                  <a:lnTo>
                    <a:pt x="16" y="25"/>
                  </a:lnTo>
                  <a:lnTo>
                    <a:pt x="0" y="14"/>
                  </a:lnTo>
                  <a:lnTo>
                    <a:pt x="4" y="0"/>
                  </a:lnTo>
                  <a:lnTo>
                    <a:pt x="20" y="9"/>
                  </a:lnTo>
                  <a:lnTo>
                    <a:pt x="28" y="10"/>
                  </a:lnTo>
                  <a:lnTo>
                    <a:pt x="33" y="24"/>
                  </a:lnTo>
                  <a:lnTo>
                    <a:pt x="50" y="27"/>
                  </a:lnTo>
                  <a:lnTo>
                    <a:pt x="67" y="27"/>
                  </a:lnTo>
                  <a:lnTo>
                    <a:pt x="78" y="31"/>
                  </a:lnTo>
                  <a:lnTo>
                    <a:pt x="73" y="48"/>
                  </a:lnTo>
                  <a:lnTo>
                    <a:pt x="65" y="49"/>
                  </a:lnTo>
                  <a:lnTo>
                    <a:pt x="62" y="61"/>
                  </a:lnTo>
                  <a:lnTo>
                    <a:pt x="74" y="72"/>
                  </a:lnTo>
                  <a:lnTo>
                    <a:pt x="74" y="59"/>
                  </a:lnTo>
                  <a:lnTo>
                    <a:pt x="79" y="59"/>
                  </a:lnTo>
                  <a:lnTo>
                    <a:pt x="94" y="92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30"/>
            <p:cNvSpPr/>
            <p:nvPr/>
          </p:nvSpPr>
          <p:spPr>
            <a:xfrm>
              <a:off x="6199154" y="2747346"/>
              <a:ext cx="313403" cy="190500"/>
            </a:xfrm>
            <a:custGeom>
              <a:rect b="b" l="l" r="r" t="t"/>
              <a:pathLst>
                <a:path extrusionOk="0" h="62" w="102">
                  <a:moveTo>
                    <a:pt x="3" y="0"/>
                  </a:moveTo>
                  <a:lnTo>
                    <a:pt x="9" y="9"/>
                  </a:lnTo>
                  <a:lnTo>
                    <a:pt x="15" y="7"/>
                  </a:lnTo>
                  <a:lnTo>
                    <a:pt x="28" y="10"/>
                  </a:lnTo>
                  <a:lnTo>
                    <a:pt x="53" y="12"/>
                  </a:lnTo>
                  <a:lnTo>
                    <a:pt x="60" y="6"/>
                  </a:lnTo>
                  <a:lnTo>
                    <a:pt x="80" y="2"/>
                  </a:lnTo>
                  <a:lnTo>
                    <a:pt x="92" y="9"/>
                  </a:lnTo>
                  <a:lnTo>
                    <a:pt x="102" y="11"/>
                  </a:lnTo>
                  <a:lnTo>
                    <a:pt x="95" y="20"/>
                  </a:lnTo>
                  <a:lnTo>
                    <a:pt x="91" y="34"/>
                  </a:lnTo>
                  <a:lnTo>
                    <a:pt x="98" y="46"/>
                  </a:lnTo>
                  <a:lnTo>
                    <a:pt x="83" y="43"/>
                  </a:lnTo>
                  <a:lnTo>
                    <a:pt x="66" y="50"/>
                  </a:lnTo>
                  <a:lnTo>
                    <a:pt x="67" y="60"/>
                  </a:lnTo>
                  <a:lnTo>
                    <a:pt x="52" y="62"/>
                  </a:lnTo>
                  <a:lnTo>
                    <a:pt x="40" y="55"/>
                  </a:lnTo>
                  <a:lnTo>
                    <a:pt x="27" y="60"/>
                  </a:lnTo>
                  <a:lnTo>
                    <a:pt x="14" y="60"/>
                  </a:lnTo>
                  <a:lnTo>
                    <a:pt x="12" y="46"/>
                  </a:lnTo>
                  <a:lnTo>
                    <a:pt x="3" y="40"/>
                  </a:lnTo>
                  <a:lnTo>
                    <a:pt x="5" y="37"/>
                  </a:lnTo>
                  <a:lnTo>
                    <a:pt x="3" y="34"/>
                  </a:lnTo>
                  <a:lnTo>
                    <a:pt x="5" y="28"/>
                  </a:lnTo>
                  <a:lnTo>
                    <a:pt x="11" y="21"/>
                  </a:lnTo>
                  <a:lnTo>
                    <a:pt x="2" y="13"/>
                  </a:lnTo>
                  <a:lnTo>
                    <a:pt x="0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30"/>
            <p:cNvSpPr/>
            <p:nvPr/>
          </p:nvSpPr>
          <p:spPr>
            <a:xfrm>
              <a:off x="1734693" y="3957942"/>
              <a:ext cx="46090" cy="95251"/>
            </a:xfrm>
            <a:custGeom>
              <a:rect b="b" l="l" r="r" t="t"/>
              <a:pathLst>
                <a:path extrusionOk="0" h="31" w="15">
                  <a:moveTo>
                    <a:pt x="13" y="30"/>
                  </a:moveTo>
                  <a:lnTo>
                    <a:pt x="8" y="31"/>
                  </a:lnTo>
                  <a:lnTo>
                    <a:pt x="5" y="19"/>
                  </a:lnTo>
                  <a:lnTo>
                    <a:pt x="0" y="13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5" y="18"/>
                  </a:lnTo>
                  <a:lnTo>
                    <a:pt x="13" y="3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30"/>
            <p:cNvSpPr/>
            <p:nvPr/>
          </p:nvSpPr>
          <p:spPr>
            <a:xfrm>
              <a:off x="1725476" y="3850403"/>
              <a:ext cx="64525" cy="30726"/>
            </a:xfrm>
            <a:custGeom>
              <a:rect b="b" l="l" r="r" t="t"/>
              <a:pathLst>
                <a:path extrusionOk="0" h="10" w="21">
                  <a:moveTo>
                    <a:pt x="20" y="6"/>
                  </a:moveTo>
                  <a:lnTo>
                    <a:pt x="0" y="10"/>
                  </a:lnTo>
                  <a:lnTo>
                    <a:pt x="0" y="2"/>
                  </a:lnTo>
                  <a:lnTo>
                    <a:pt x="9" y="0"/>
                  </a:lnTo>
                  <a:lnTo>
                    <a:pt x="21" y="1"/>
                  </a:lnTo>
                  <a:lnTo>
                    <a:pt x="20" y="6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30"/>
            <p:cNvSpPr/>
            <p:nvPr/>
          </p:nvSpPr>
          <p:spPr>
            <a:xfrm>
              <a:off x="1793073" y="3841184"/>
              <a:ext cx="39944" cy="73742"/>
            </a:xfrm>
            <a:custGeom>
              <a:rect b="b" l="l" r="r" t="t"/>
              <a:pathLst>
                <a:path extrusionOk="0" h="24" w="13">
                  <a:moveTo>
                    <a:pt x="13" y="9"/>
                  </a:moveTo>
                  <a:lnTo>
                    <a:pt x="7" y="24"/>
                  </a:lnTo>
                  <a:lnTo>
                    <a:pt x="5" y="21"/>
                  </a:lnTo>
                  <a:lnTo>
                    <a:pt x="7" y="10"/>
                  </a:lnTo>
                  <a:lnTo>
                    <a:pt x="0" y="2"/>
                  </a:lnTo>
                  <a:lnTo>
                    <a:pt x="1" y="0"/>
                  </a:lnTo>
                  <a:lnTo>
                    <a:pt x="13" y="9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30"/>
            <p:cNvSpPr/>
            <p:nvPr/>
          </p:nvSpPr>
          <p:spPr>
            <a:xfrm>
              <a:off x="5855025" y="2685894"/>
              <a:ext cx="199719" cy="162848"/>
            </a:xfrm>
            <a:custGeom>
              <a:rect b="b" l="l" r="r" t="t"/>
              <a:pathLst>
                <a:path extrusionOk="0" h="53" w="65">
                  <a:moveTo>
                    <a:pt x="54" y="7"/>
                  </a:moveTo>
                  <a:lnTo>
                    <a:pt x="60" y="7"/>
                  </a:lnTo>
                  <a:lnTo>
                    <a:pt x="56" y="16"/>
                  </a:lnTo>
                  <a:lnTo>
                    <a:pt x="65" y="24"/>
                  </a:lnTo>
                  <a:lnTo>
                    <a:pt x="64" y="34"/>
                  </a:lnTo>
                  <a:lnTo>
                    <a:pt x="60" y="35"/>
                  </a:lnTo>
                  <a:lnTo>
                    <a:pt x="57" y="37"/>
                  </a:lnTo>
                  <a:lnTo>
                    <a:pt x="52" y="42"/>
                  </a:lnTo>
                  <a:lnTo>
                    <a:pt x="50" y="53"/>
                  </a:lnTo>
                  <a:lnTo>
                    <a:pt x="35" y="45"/>
                  </a:lnTo>
                  <a:lnTo>
                    <a:pt x="28" y="37"/>
                  </a:lnTo>
                  <a:lnTo>
                    <a:pt x="21" y="32"/>
                  </a:lnTo>
                  <a:lnTo>
                    <a:pt x="13" y="24"/>
                  </a:lnTo>
                  <a:lnTo>
                    <a:pt x="9" y="18"/>
                  </a:lnTo>
                  <a:lnTo>
                    <a:pt x="0" y="8"/>
                  </a:lnTo>
                  <a:lnTo>
                    <a:pt x="3" y="0"/>
                  </a:lnTo>
                  <a:lnTo>
                    <a:pt x="9" y="5"/>
                  </a:lnTo>
                  <a:lnTo>
                    <a:pt x="13" y="0"/>
                  </a:lnTo>
                  <a:lnTo>
                    <a:pt x="20" y="0"/>
                  </a:lnTo>
                  <a:lnTo>
                    <a:pt x="35" y="3"/>
                  </a:lnTo>
                  <a:lnTo>
                    <a:pt x="46" y="3"/>
                  </a:lnTo>
                  <a:lnTo>
                    <a:pt x="54" y="7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30"/>
            <p:cNvSpPr/>
            <p:nvPr/>
          </p:nvSpPr>
          <p:spPr>
            <a:xfrm>
              <a:off x="6174573" y="2009927"/>
              <a:ext cx="448597" cy="294968"/>
            </a:xfrm>
            <a:custGeom>
              <a:rect b="b" l="l" r="r" t="t"/>
              <a:pathLst>
                <a:path extrusionOk="0" h="96" w="146">
                  <a:moveTo>
                    <a:pt x="1" y="44"/>
                  </a:moveTo>
                  <a:lnTo>
                    <a:pt x="15" y="44"/>
                  </a:lnTo>
                  <a:lnTo>
                    <a:pt x="31" y="37"/>
                  </a:lnTo>
                  <a:lnTo>
                    <a:pt x="33" y="26"/>
                  </a:lnTo>
                  <a:lnTo>
                    <a:pt x="45" y="20"/>
                  </a:lnTo>
                  <a:lnTo>
                    <a:pt x="42" y="11"/>
                  </a:lnTo>
                  <a:lnTo>
                    <a:pt x="50" y="7"/>
                  </a:lnTo>
                  <a:lnTo>
                    <a:pt x="65" y="0"/>
                  </a:lnTo>
                  <a:lnTo>
                    <a:pt x="82" y="5"/>
                  </a:lnTo>
                  <a:lnTo>
                    <a:pt x="85" y="10"/>
                  </a:lnTo>
                  <a:lnTo>
                    <a:pt x="93" y="7"/>
                  </a:lnTo>
                  <a:lnTo>
                    <a:pt x="109" y="12"/>
                  </a:lnTo>
                  <a:lnTo>
                    <a:pt x="112" y="21"/>
                  </a:lnTo>
                  <a:lnTo>
                    <a:pt x="110" y="27"/>
                  </a:lnTo>
                  <a:lnTo>
                    <a:pt x="122" y="40"/>
                  </a:lnTo>
                  <a:lnTo>
                    <a:pt x="129" y="43"/>
                  </a:lnTo>
                  <a:lnTo>
                    <a:pt x="129" y="47"/>
                  </a:lnTo>
                  <a:lnTo>
                    <a:pt x="140" y="50"/>
                  </a:lnTo>
                  <a:lnTo>
                    <a:pt x="146" y="56"/>
                  </a:lnTo>
                  <a:lnTo>
                    <a:pt x="140" y="60"/>
                  </a:lnTo>
                  <a:lnTo>
                    <a:pt x="128" y="59"/>
                  </a:lnTo>
                  <a:lnTo>
                    <a:pt x="125" y="61"/>
                  </a:lnTo>
                  <a:lnTo>
                    <a:pt x="130" y="68"/>
                  </a:lnTo>
                  <a:lnTo>
                    <a:pt x="136" y="81"/>
                  </a:lnTo>
                  <a:lnTo>
                    <a:pt x="123" y="82"/>
                  </a:lnTo>
                  <a:lnTo>
                    <a:pt x="119" y="86"/>
                  </a:lnTo>
                  <a:lnTo>
                    <a:pt x="119" y="96"/>
                  </a:lnTo>
                  <a:lnTo>
                    <a:pt x="113" y="95"/>
                  </a:lnTo>
                  <a:lnTo>
                    <a:pt x="99" y="95"/>
                  </a:lnTo>
                  <a:lnTo>
                    <a:pt x="94" y="91"/>
                  </a:lnTo>
                  <a:lnTo>
                    <a:pt x="88" y="94"/>
                  </a:lnTo>
                  <a:lnTo>
                    <a:pt x="82" y="91"/>
                  </a:lnTo>
                  <a:lnTo>
                    <a:pt x="70" y="91"/>
                  </a:lnTo>
                  <a:lnTo>
                    <a:pt x="51" y="86"/>
                  </a:lnTo>
                  <a:lnTo>
                    <a:pt x="35" y="84"/>
                  </a:lnTo>
                  <a:lnTo>
                    <a:pt x="23" y="85"/>
                  </a:lnTo>
                  <a:lnTo>
                    <a:pt x="15" y="90"/>
                  </a:lnTo>
                  <a:lnTo>
                    <a:pt x="8" y="91"/>
                  </a:lnTo>
                  <a:lnTo>
                    <a:pt x="6" y="82"/>
                  </a:lnTo>
                  <a:lnTo>
                    <a:pt x="0" y="73"/>
                  </a:lnTo>
                  <a:lnTo>
                    <a:pt x="9" y="69"/>
                  </a:lnTo>
                  <a:lnTo>
                    <a:pt x="8" y="61"/>
                  </a:lnTo>
                  <a:lnTo>
                    <a:pt x="3" y="53"/>
                  </a:lnTo>
                  <a:lnTo>
                    <a:pt x="1" y="44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30"/>
            <p:cNvSpPr/>
            <p:nvPr/>
          </p:nvSpPr>
          <p:spPr>
            <a:xfrm>
              <a:off x="1058725" y="4385032"/>
              <a:ext cx="79887" cy="165919"/>
            </a:xfrm>
            <a:custGeom>
              <a:rect b="b" l="l" r="r" t="t"/>
              <a:pathLst>
                <a:path extrusionOk="0" h="54" w="26">
                  <a:moveTo>
                    <a:pt x="6" y="14"/>
                  </a:moveTo>
                  <a:lnTo>
                    <a:pt x="6" y="11"/>
                  </a:lnTo>
                  <a:lnTo>
                    <a:pt x="9" y="11"/>
                  </a:lnTo>
                  <a:lnTo>
                    <a:pt x="12" y="13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3"/>
                  </a:lnTo>
                  <a:lnTo>
                    <a:pt x="26" y="3"/>
                  </a:lnTo>
                  <a:lnTo>
                    <a:pt x="25" y="9"/>
                  </a:lnTo>
                  <a:lnTo>
                    <a:pt x="21" y="18"/>
                  </a:lnTo>
                  <a:lnTo>
                    <a:pt x="22" y="21"/>
                  </a:lnTo>
                  <a:lnTo>
                    <a:pt x="19" y="29"/>
                  </a:lnTo>
                  <a:lnTo>
                    <a:pt x="20" y="31"/>
                  </a:lnTo>
                  <a:lnTo>
                    <a:pt x="17" y="41"/>
                  </a:lnTo>
                  <a:lnTo>
                    <a:pt x="13" y="46"/>
                  </a:lnTo>
                  <a:lnTo>
                    <a:pt x="10" y="47"/>
                  </a:lnTo>
                  <a:lnTo>
                    <a:pt x="5" y="54"/>
                  </a:lnTo>
                  <a:lnTo>
                    <a:pt x="0" y="54"/>
                  </a:lnTo>
                  <a:lnTo>
                    <a:pt x="4" y="31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30"/>
            <p:cNvSpPr/>
            <p:nvPr/>
          </p:nvSpPr>
          <p:spPr>
            <a:xfrm>
              <a:off x="2134128" y="6188637"/>
              <a:ext cx="706693" cy="838815"/>
            </a:xfrm>
            <a:custGeom>
              <a:rect b="b" l="l" r="r" t="t"/>
              <a:pathLst>
                <a:path extrusionOk="0" h="273" w="230">
                  <a:moveTo>
                    <a:pt x="141" y="255"/>
                  </a:moveTo>
                  <a:lnTo>
                    <a:pt x="121" y="254"/>
                  </a:lnTo>
                  <a:lnTo>
                    <a:pt x="116" y="271"/>
                  </a:lnTo>
                  <a:lnTo>
                    <a:pt x="104" y="256"/>
                  </a:lnTo>
                  <a:lnTo>
                    <a:pt x="79" y="251"/>
                  </a:lnTo>
                  <a:lnTo>
                    <a:pt x="67" y="270"/>
                  </a:lnTo>
                  <a:lnTo>
                    <a:pt x="54" y="273"/>
                  </a:lnTo>
                  <a:lnTo>
                    <a:pt x="43" y="244"/>
                  </a:lnTo>
                  <a:lnTo>
                    <a:pt x="31" y="221"/>
                  </a:lnTo>
                  <a:lnTo>
                    <a:pt x="34" y="201"/>
                  </a:lnTo>
                  <a:lnTo>
                    <a:pt x="24" y="192"/>
                  </a:lnTo>
                  <a:lnTo>
                    <a:pt x="20" y="177"/>
                  </a:lnTo>
                  <a:lnTo>
                    <a:pt x="10" y="163"/>
                  </a:lnTo>
                  <a:lnTo>
                    <a:pt x="19" y="140"/>
                  </a:lnTo>
                  <a:lnTo>
                    <a:pt x="10" y="123"/>
                  </a:lnTo>
                  <a:lnTo>
                    <a:pt x="13" y="116"/>
                  </a:lnTo>
                  <a:lnTo>
                    <a:pt x="10" y="108"/>
                  </a:lnTo>
                  <a:lnTo>
                    <a:pt x="16" y="98"/>
                  </a:lnTo>
                  <a:lnTo>
                    <a:pt x="15" y="80"/>
                  </a:lnTo>
                  <a:lnTo>
                    <a:pt x="15" y="65"/>
                  </a:lnTo>
                  <a:lnTo>
                    <a:pt x="18" y="58"/>
                  </a:lnTo>
                  <a:lnTo>
                    <a:pt x="0" y="25"/>
                  </a:lnTo>
                  <a:lnTo>
                    <a:pt x="14" y="27"/>
                  </a:lnTo>
                  <a:lnTo>
                    <a:pt x="23" y="26"/>
                  </a:lnTo>
                  <a:lnTo>
                    <a:pt x="27" y="20"/>
                  </a:lnTo>
                  <a:lnTo>
                    <a:pt x="43" y="12"/>
                  </a:lnTo>
                  <a:lnTo>
                    <a:pt x="52" y="4"/>
                  </a:lnTo>
                  <a:lnTo>
                    <a:pt x="76" y="0"/>
                  </a:lnTo>
                  <a:lnTo>
                    <a:pt x="74" y="16"/>
                  </a:lnTo>
                  <a:lnTo>
                    <a:pt x="77" y="24"/>
                  </a:lnTo>
                  <a:lnTo>
                    <a:pt x="76" y="38"/>
                  </a:lnTo>
                  <a:lnTo>
                    <a:pt x="97" y="56"/>
                  </a:lnTo>
                  <a:lnTo>
                    <a:pt x="118" y="60"/>
                  </a:lnTo>
                  <a:lnTo>
                    <a:pt x="126" y="68"/>
                  </a:lnTo>
                  <a:lnTo>
                    <a:pt x="138" y="72"/>
                  </a:lnTo>
                  <a:lnTo>
                    <a:pt x="146" y="78"/>
                  </a:lnTo>
                  <a:lnTo>
                    <a:pt x="158" y="77"/>
                  </a:lnTo>
                  <a:lnTo>
                    <a:pt x="169" y="84"/>
                  </a:lnTo>
                  <a:lnTo>
                    <a:pt x="170" y="96"/>
                  </a:lnTo>
                  <a:lnTo>
                    <a:pt x="174" y="102"/>
                  </a:lnTo>
                  <a:lnTo>
                    <a:pt x="175" y="111"/>
                  </a:lnTo>
                  <a:lnTo>
                    <a:pt x="170" y="111"/>
                  </a:lnTo>
                  <a:lnTo>
                    <a:pt x="179" y="135"/>
                  </a:lnTo>
                  <a:lnTo>
                    <a:pt x="213" y="136"/>
                  </a:lnTo>
                  <a:lnTo>
                    <a:pt x="212" y="148"/>
                  </a:lnTo>
                  <a:lnTo>
                    <a:pt x="214" y="156"/>
                  </a:lnTo>
                  <a:lnTo>
                    <a:pt x="225" y="162"/>
                  </a:lnTo>
                  <a:lnTo>
                    <a:pt x="230" y="175"/>
                  </a:lnTo>
                  <a:lnTo>
                    <a:pt x="228" y="191"/>
                  </a:lnTo>
                  <a:lnTo>
                    <a:pt x="224" y="201"/>
                  </a:lnTo>
                  <a:lnTo>
                    <a:pt x="227" y="212"/>
                  </a:lnTo>
                  <a:lnTo>
                    <a:pt x="222" y="217"/>
                  </a:lnTo>
                  <a:lnTo>
                    <a:pt x="221" y="210"/>
                  </a:lnTo>
                  <a:lnTo>
                    <a:pt x="203" y="200"/>
                  </a:lnTo>
                  <a:lnTo>
                    <a:pt x="186" y="199"/>
                  </a:lnTo>
                  <a:lnTo>
                    <a:pt x="155" y="205"/>
                  </a:lnTo>
                  <a:lnTo>
                    <a:pt x="148" y="224"/>
                  </a:lnTo>
                  <a:lnTo>
                    <a:pt x="149" y="235"/>
                  </a:lnTo>
                  <a:lnTo>
                    <a:pt x="145" y="260"/>
                  </a:lnTo>
                  <a:lnTo>
                    <a:pt x="141" y="255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30"/>
            <p:cNvSpPr/>
            <p:nvPr/>
          </p:nvSpPr>
          <p:spPr>
            <a:xfrm>
              <a:off x="1872960" y="5229992"/>
              <a:ext cx="2212257" cy="2491863"/>
            </a:xfrm>
            <a:custGeom>
              <a:rect b="b" l="l" r="r" t="t"/>
              <a:pathLst>
                <a:path extrusionOk="0" h="811" w="720">
                  <a:moveTo>
                    <a:pt x="342" y="737"/>
                  </a:moveTo>
                  <a:lnTo>
                    <a:pt x="362" y="709"/>
                  </a:lnTo>
                  <a:lnTo>
                    <a:pt x="379" y="689"/>
                  </a:lnTo>
                  <a:lnTo>
                    <a:pt x="390" y="680"/>
                  </a:lnTo>
                  <a:lnTo>
                    <a:pt x="403" y="669"/>
                  </a:lnTo>
                  <a:lnTo>
                    <a:pt x="401" y="652"/>
                  </a:lnTo>
                  <a:lnTo>
                    <a:pt x="391" y="640"/>
                  </a:lnTo>
                  <a:lnTo>
                    <a:pt x="383" y="644"/>
                  </a:lnTo>
                  <a:lnTo>
                    <a:pt x="385" y="632"/>
                  </a:lnTo>
                  <a:lnTo>
                    <a:pt x="386" y="620"/>
                  </a:lnTo>
                  <a:lnTo>
                    <a:pt x="385" y="608"/>
                  </a:lnTo>
                  <a:lnTo>
                    <a:pt x="378" y="605"/>
                  </a:lnTo>
                  <a:lnTo>
                    <a:pt x="371" y="608"/>
                  </a:lnTo>
                  <a:lnTo>
                    <a:pt x="365" y="607"/>
                  </a:lnTo>
                  <a:lnTo>
                    <a:pt x="362" y="599"/>
                  </a:lnTo>
                  <a:lnTo>
                    <a:pt x="358" y="580"/>
                  </a:lnTo>
                  <a:lnTo>
                    <a:pt x="354" y="574"/>
                  </a:lnTo>
                  <a:lnTo>
                    <a:pt x="341" y="568"/>
                  </a:lnTo>
                  <a:lnTo>
                    <a:pt x="334" y="572"/>
                  </a:lnTo>
                  <a:lnTo>
                    <a:pt x="315" y="568"/>
                  </a:lnTo>
                  <a:lnTo>
                    <a:pt x="313" y="540"/>
                  </a:lnTo>
                  <a:lnTo>
                    <a:pt x="307" y="529"/>
                  </a:lnTo>
                  <a:lnTo>
                    <a:pt x="312" y="524"/>
                  </a:lnTo>
                  <a:lnTo>
                    <a:pt x="309" y="513"/>
                  </a:lnTo>
                  <a:lnTo>
                    <a:pt x="313" y="503"/>
                  </a:lnTo>
                  <a:lnTo>
                    <a:pt x="315" y="487"/>
                  </a:lnTo>
                  <a:lnTo>
                    <a:pt x="310" y="474"/>
                  </a:lnTo>
                  <a:lnTo>
                    <a:pt x="299" y="468"/>
                  </a:lnTo>
                  <a:lnTo>
                    <a:pt x="297" y="460"/>
                  </a:lnTo>
                  <a:lnTo>
                    <a:pt x="298" y="448"/>
                  </a:lnTo>
                  <a:lnTo>
                    <a:pt x="264" y="447"/>
                  </a:lnTo>
                  <a:lnTo>
                    <a:pt x="255" y="423"/>
                  </a:lnTo>
                  <a:lnTo>
                    <a:pt x="260" y="423"/>
                  </a:lnTo>
                  <a:lnTo>
                    <a:pt x="259" y="414"/>
                  </a:lnTo>
                  <a:lnTo>
                    <a:pt x="255" y="408"/>
                  </a:lnTo>
                  <a:lnTo>
                    <a:pt x="254" y="396"/>
                  </a:lnTo>
                  <a:lnTo>
                    <a:pt x="243" y="389"/>
                  </a:lnTo>
                  <a:lnTo>
                    <a:pt x="231" y="390"/>
                  </a:lnTo>
                  <a:lnTo>
                    <a:pt x="223" y="384"/>
                  </a:lnTo>
                  <a:lnTo>
                    <a:pt x="211" y="380"/>
                  </a:lnTo>
                  <a:lnTo>
                    <a:pt x="203" y="372"/>
                  </a:lnTo>
                  <a:lnTo>
                    <a:pt x="182" y="368"/>
                  </a:lnTo>
                  <a:lnTo>
                    <a:pt x="161" y="350"/>
                  </a:lnTo>
                  <a:lnTo>
                    <a:pt x="162" y="336"/>
                  </a:lnTo>
                  <a:lnTo>
                    <a:pt x="159" y="328"/>
                  </a:lnTo>
                  <a:lnTo>
                    <a:pt x="161" y="312"/>
                  </a:lnTo>
                  <a:lnTo>
                    <a:pt x="137" y="316"/>
                  </a:lnTo>
                  <a:lnTo>
                    <a:pt x="128" y="324"/>
                  </a:lnTo>
                  <a:lnTo>
                    <a:pt x="112" y="332"/>
                  </a:lnTo>
                  <a:lnTo>
                    <a:pt x="108" y="338"/>
                  </a:lnTo>
                  <a:lnTo>
                    <a:pt x="99" y="339"/>
                  </a:lnTo>
                  <a:lnTo>
                    <a:pt x="85" y="337"/>
                  </a:lnTo>
                  <a:lnTo>
                    <a:pt x="75" y="341"/>
                  </a:lnTo>
                  <a:lnTo>
                    <a:pt x="67" y="338"/>
                  </a:lnTo>
                  <a:lnTo>
                    <a:pt x="66" y="307"/>
                  </a:lnTo>
                  <a:lnTo>
                    <a:pt x="52" y="319"/>
                  </a:lnTo>
                  <a:lnTo>
                    <a:pt x="36" y="318"/>
                  </a:lnTo>
                  <a:lnTo>
                    <a:pt x="28" y="307"/>
                  </a:lnTo>
                  <a:lnTo>
                    <a:pt x="16" y="306"/>
                  </a:lnTo>
                  <a:lnTo>
                    <a:pt x="19" y="297"/>
                  </a:lnTo>
                  <a:lnTo>
                    <a:pt x="9" y="284"/>
                  </a:lnTo>
                  <a:lnTo>
                    <a:pt x="0" y="266"/>
                  </a:lnTo>
                  <a:lnTo>
                    <a:pt x="5" y="262"/>
                  </a:lnTo>
                  <a:lnTo>
                    <a:pt x="4" y="253"/>
                  </a:lnTo>
                  <a:lnTo>
                    <a:pt x="15" y="247"/>
                  </a:lnTo>
                  <a:lnTo>
                    <a:pt x="13" y="236"/>
                  </a:lnTo>
                  <a:lnTo>
                    <a:pt x="18" y="229"/>
                  </a:lnTo>
                  <a:lnTo>
                    <a:pt x="19" y="219"/>
                  </a:lnTo>
                  <a:lnTo>
                    <a:pt x="39" y="205"/>
                  </a:lnTo>
                  <a:lnTo>
                    <a:pt x="54" y="201"/>
                  </a:lnTo>
                  <a:lnTo>
                    <a:pt x="56" y="198"/>
                  </a:lnTo>
                  <a:lnTo>
                    <a:pt x="73" y="199"/>
                  </a:lnTo>
                  <a:lnTo>
                    <a:pt x="80" y="142"/>
                  </a:lnTo>
                  <a:lnTo>
                    <a:pt x="81" y="133"/>
                  </a:lnTo>
                  <a:lnTo>
                    <a:pt x="78" y="121"/>
                  </a:lnTo>
                  <a:lnTo>
                    <a:pt x="70" y="113"/>
                  </a:lnTo>
                  <a:lnTo>
                    <a:pt x="70" y="98"/>
                  </a:lnTo>
                  <a:lnTo>
                    <a:pt x="80" y="95"/>
                  </a:lnTo>
                  <a:lnTo>
                    <a:pt x="84" y="97"/>
                  </a:lnTo>
                  <a:lnTo>
                    <a:pt x="85" y="89"/>
                  </a:lnTo>
                  <a:lnTo>
                    <a:pt x="74" y="87"/>
                  </a:lnTo>
                  <a:lnTo>
                    <a:pt x="74" y="74"/>
                  </a:lnTo>
                  <a:lnTo>
                    <a:pt x="109" y="74"/>
                  </a:lnTo>
                  <a:lnTo>
                    <a:pt x="116" y="67"/>
                  </a:lnTo>
                  <a:lnTo>
                    <a:pt x="121" y="74"/>
                  </a:lnTo>
                  <a:lnTo>
                    <a:pt x="124" y="86"/>
                  </a:lnTo>
                  <a:lnTo>
                    <a:pt x="128" y="83"/>
                  </a:lnTo>
                  <a:lnTo>
                    <a:pt x="138" y="94"/>
                  </a:lnTo>
                  <a:lnTo>
                    <a:pt x="152" y="93"/>
                  </a:lnTo>
                  <a:lnTo>
                    <a:pt x="156" y="87"/>
                  </a:lnTo>
                  <a:lnTo>
                    <a:pt x="169" y="82"/>
                  </a:lnTo>
                  <a:lnTo>
                    <a:pt x="177" y="78"/>
                  </a:lnTo>
                  <a:lnTo>
                    <a:pt x="179" y="70"/>
                  </a:lnTo>
                  <a:lnTo>
                    <a:pt x="192" y="64"/>
                  </a:lnTo>
                  <a:lnTo>
                    <a:pt x="191" y="59"/>
                  </a:lnTo>
                  <a:lnTo>
                    <a:pt x="176" y="58"/>
                  </a:lnTo>
                  <a:lnTo>
                    <a:pt x="173" y="44"/>
                  </a:lnTo>
                  <a:lnTo>
                    <a:pt x="174" y="30"/>
                  </a:lnTo>
                  <a:lnTo>
                    <a:pt x="166" y="25"/>
                  </a:lnTo>
                  <a:lnTo>
                    <a:pt x="170" y="23"/>
                  </a:lnTo>
                  <a:lnTo>
                    <a:pt x="183" y="26"/>
                  </a:lnTo>
                  <a:lnTo>
                    <a:pt x="198" y="31"/>
                  </a:lnTo>
                  <a:lnTo>
                    <a:pt x="203" y="26"/>
                  </a:lnTo>
                  <a:lnTo>
                    <a:pt x="216" y="23"/>
                  </a:lnTo>
                  <a:lnTo>
                    <a:pt x="237" y="15"/>
                  </a:lnTo>
                  <a:lnTo>
                    <a:pt x="244" y="7"/>
                  </a:lnTo>
                  <a:lnTo>
                    <a:pt x="242" y="1"/>
                  </a:lnTo>
                  <a:lnTo>
                    <a:pt x="251" y="0"/>
                  </a:lnTo>
                  <a:lnTo>
                    <a:pt x="255" y="5"/>
                  </a:lnTo>
                  <a:lnTo>
                    <a:pt x="253" y="14"/>
                  </a:lnTo>
                  <a:lnTo>
                    <a:pt x="259" y="18"/>
                  </a:lnTo>
                  <a:lnTo>
                    <a:pt x="263" y="27"/>
                  </a:lnTo>
                  <a:lnTo>
                    <a:pt x="258" y="34"/>
                  </a:lnTo>
                  <a:lnTo>
                    <a:pt x="255" y="52"/>
                  </a:lnTo>
                  <a:lnTo>
                    <a:pt x="259" y="63"/>
                  </a:lnTo>
                  <a:lnTo>
                    <a:pt x="261" y="72"/>
                  </a:lnTo>
                  <a:lnTo>
                    <a:pt x="272" y="82"/>
                  </a:lnTo>
                  <a:lnTo>
                    <a:pt x="281" y="83"/>
                  </a:lnTo>
                  <a:lnTo>
                    <a:pt x="283" y="79"/>
                  </a:lnTo>
                  <a:lnTo>
                    <a:pt x="289" y="78"/>
                  </a:lnTo>
                  <a:lnTo>
                    <a:pt x="297" y="74"/>
                  </a:lnTo>
                  <a:lnTo>
                    <a:pt x="303" y="69"/>
                  </a:lnTo>
                  <a:lnTo>
                    <a:pt x="313" y="71"/>
                  </a:lnTo>
                  <a:lnTo>
                    <a:pt x="318" y="70"/>
                  </a:lnTo>
                  <a:lnTo>
                    <a:pt x="328" y="72"/>
                  </a:lnTo>
                  <a:lnTo>
                    <a:pt x="329" y="67"/>
                  </a:lnTo>
                  <a:lnTo>
                    <a:pt x="326" y="63"/>
                  </a:lnTo>
                  <a:lnTo>
                    <a:pt x="328" y="57"/>
                  </a:lnTo>
                  <a:lnTo>
                    <a:pt x="336" y="59"/>
                  </a:lnTo>
                  <a:lnTo>
                    <a:pt x="344" y="57"/>
                  </a:lnTo>
                  <a:lnTo>
                    <a:pt x="355" y="61"/>
                  </a:lnTo>
                  <a:lnTo>
                    <a:pt x="363" y="66"/>
                  </a:lnTo>
                  <a:lnTo>
                    <a:pt x="368" y="60"/>
                  </a:lnTo>
                  <a:lnTo>
                    <a:pt x="373" y="61"/>
                  </a:lnTo>
                  <a:lnTo>
                    <a:pt x="375" y="67"/>
                  </a:lnTo>
                  <a:lnTo>
                    <a:pt x="384" y="65"/>
                  </a:lnTo>
                  <a:lnTo>
                    <a:pt x="391" y="57"/>
                  </a:lnTo>
                  <a:lnTo>
                    <a:pt x="397" y="42"/>
                  </a:lnTo>
                  <a:lnTo>
                    <a:pt x="408" y="23"/>
                  </a:lnTo>
                  <a:lnTo>
                    <a:pt x="414" y="22"/>
                  </a:lnTo>
                  <a:lnTo>
                    <a:pt x="419" y="34"/>
                  </a:lnTo>
                  <a:lnTo>
                    <a:pt x="429" y="70"/>
                  </a:lnTo>
                  <a:lnTo>
                    <a:pt x="438" y="73"/>
                  </a:lnTo>
                  <a:lnTo>
                    <a:pt x="439" y="88"/>
                  </a:lnTo>
                  <a:lnTo>
                    <a:pt x="425" y="105"/>
                  </a:lnTo>
                  <a:lnTo>
                    <a:pt x="430" y="111"/>
                  </a:lnTo>
                  <a:lnTo>
                    <a:pt x="463" y="114"/>
                  </a:lnTo>
                  <a:lnTo>
                    <a:pt x="464" y="135"/>
                  </a:lnTo>
                  <a:lnTo>
                    <a:pt x="478" y="121"/>
                  </a:lnTo>
                  <a:lnTo>
                    <a:pt x="501" y="129"/>
                  </a:lnTo>
                  <a:lnTo>
                    <a:pt x="531" y="142"/>
                  </a:lnTo>
                  <a:lnTo>
                    <a:pt x="540" y="154"/>
                  </a:lnTo>
                  <a:lnTo>
                    <a:pt x="537" y="165"/>
                  </a:lnTo>
                  <a:lnTo>
                    <a:pt x="559" y="159"/>
                  </a:lnTo>
                  <a:lnTo>
                    <a:pt x="595" y="170"/>
                  </a:lnTo>
                  <a:lnTo>
                    <a:pt x="622" y="169"/>
                  </a:lnTo>
                  <a:lnTo>
                    <a:pt x="649" y="186"/>
                  </a:lnTo>
                  <a:lnTo>
                    <a:pt x="673" y="210"/>
                  </a:lnTo>
                  <a:lnTo>
                    <a:pt x="687" y="216"/>
                  </a:lnTo>
                  <a:lnTo>
                    <a:pt x="703" y="216"/>
                  </a:lnTo>
                  <a:lnTo>
                    <a:pt x="710" y="223"/>
                  </a:lnTo>
                  <a:lnTo>
                    <a:pt x="716" y="249"/>
                  </a:lnTo>
                  <a:lnTo>
                    <a:pt x="720" y="262"/>
                  </a:lnTo>
                  <a:lnTo>
                    <a:pt x="713" y="296"/>
                  </a:lnTo>
                  <a:lnTo>
                    <a:pt x="704" y="310"/>
                  </a:lnTo>
                  <a:lnTo>
                    <a:pt x="679" y="339"/>
                  </a:lnTo>
                  <a:lnTo>
                    <a:pt x="668" y="362"/>
                  </a:lnTo>
                  <a:lnTo>
                    <a:pt x="656" y="380"/>
                  </a:lnTo>
                  <a:lnTo>
                    <a:pt x="651" y="381"/>
                  </a:lnTo>
                  <a:lnTo>
                    <a:pt x="647" y="396"/>
                  </a:lnTo>
                  <a:lnTo>
                    <a:pt x="649" y="435"/>
                  </a:lnTo>
                  <a:lnTo>
                    <a:pt x="646" y="467"/>
                  </a:lnTo>
                  <a:lnTo>
                    <a:pt x="645" y="481"/>
                  </a:lnTo>
                  <a:lnTo>
                    <a:pt x="640" y="489"/>
                  </a:lnTo>
                  <a:lnTo>
                    <a:pt x="638" y="516"/>
                  </a:lnTo>
                  <a:lnTo>
                    <a:pt x="622" y="544"/>
                  </a:lnTo>
                  <a:lnTo>
                    <a:pt x="620" y="565"/>
                  </a:lnTo>
                  <a:lnTo>
                    <a:pt x="606" y="574"/>
                  </a:lnTo>
                  <a:lnTo>
                    <a:pt x="603" y="587"/>
                  </a:lnTo>
                  <a:lnTo>
                    <a:pt x="584" y="587"/>
                  </a:lnTo>
                  <a:lnTo>
                    <a:pt x="556" y="595"/>
                  </a:lnTo>
                  <a:lnTo>
                    <a:pt x="544" y="604"/>
                  </a:lnTo>
                  <a:lnTo>
                    <a:pt x="525" y="610"/>
                  </a:lnTo>
                  <a:lnTo>
                    <a:pt x="505" y="626"/>
                  </a:lnTo>
                  <a:lnTo>
                    <a:pt x="492" y="647"/>
                  </a:lnTo>
                  <a:lnTo>
                    <a:pt x="491" y="662"/>
                  </a:lnTo>
                  <a:lnTo>
                    <a:pt x="496" y="674"/>
                  </a:lnTo>
                  <a:lnTo>
                    <a:pt x="495" y="695"/>
                  </a:lnTo>
                  <a:lnTo>
                    <a:pt x="492" y="705"/>
                  </a:lnTo>
                  <a:lnTo>
                    <a:pt x="481" y="717"/>
                  </a:lnTo>
                  <a:lnTo>
                    <a:pt x="466" y="753"/>
                  </a:lnTo>
                  <a:lnTo>
                    <a:pt x="453" y="770"/>
                  </a:lnTo>
                  <a:lnTo>
                    <a:pt x="443" y="779"/>
                  </a:lnTo>
                  <a:lnTo>
                    <a:pt x="438" y="799"/>
                  </a:lnTo>
                  <a:lnTo>
                    <a:pt x="429" y="811"/>
                  </a:lnTo>
                  <a:lnTo>
                    <a:pt x="422" y="799"/>
                  </a:lnTo>
                  <a:lnTo>
                    <a:pt x="428" y="789"/>
                  </a:lnTo>
                  <a:lnTo>
                    <a:pt x="416" y="775"/>
                  </a:lnTo>
                  <a:lnTo>
                    <a:pt x="400" y="764"/>
                  </a:lnTo>
                  <a:lnTo>
                    <a:pt x="380" y="750"/>
                  </a:lnTo>
                  <a:lnTo>
                    <a:pt x="374" y="751"/>
                  </a:lnTo>
                  <a:lnTo>
                    <a:pt x="353" y="735"/>
                  </a:lnTo>
                  <a:lnTo>
                    <a:pt x="342" y="737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30"/>
            <p:cNvSpPr/>
            <p:nvPr/>
          </p:nvSpPr>
          <p:spPr>
            <a:xfrm>
              <a:off x="11499352" y="5217702"/>
              <a:ext cx="67597" cy="92177"/>
            </a:xfrm>
            <a:custGeom>
              <a:rect b="b" l="l" r="r" t="t"/>
              <a:pathLst>
                <a:path extrusionOk="0" h="30" w="22">
                  <a:moveTo>
                    <a:pt x="0" y="19"/>
                  </a:moveTo>
                  <a:lnTo>
                    <a:pt x="7" y="12"/>
                  </a:lnTo>
                  <a:lnTo>
                    <a:pt x="22" y="0"/>
                  </a:lnTo>
                  <a:lnTo>
                    <a:pt x="22" y="11"/>
                  </a:lnTo>
                  <a:lnTo>
                    <a:pt x="21" y="24"/>
                  </a:lnTo>
                  <a:lnTo>
                    <a:pt x="12" y="23"/>
                  </a:lnTo>
                  <a:lnTo>
                    <a:pt x="9" y="3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30"/>
            <p:cNvSpPr/>
            <p:nvPr/>
          </p:nvSpPr>
          <p:spPr>
            <a:xfrm>
              <a:off x="9901611" y="3761297"/>
              <a:ext cx="181283" cy="98323"/>
            </a:xfrm>
            <a:custGeom>
              <a:rect b="b" l="l" r="r" t="t"/>
              <a:pathLst>
                <a:path extrusionOk="0" h="32" w="59">
                  <a:moveTo>
                    <a:pt x="49" y="11"/>
                  </a:moveTo>
                  <a:lnTo>
                    <a:pt x="57" y="17"/>
                  </a:lnTo>
                  <a:lnTo>
                    <a:pt x="59" y="30"/>
                  </a:lnTo>
                  <a:lnTo>
                    <a:pt x="45" y="31"/>
                  </a:lnTo>
                  <a:lnTo>
                    <a:pt x="29" y="29"/>
                  </a:lnTo>
                  <a:lnTo>
                    <a:pt x="19" y="32"/>
                  </a:lnTo>
                  <a:lnTo>
                    <a:pt x="1" y="24"/>
                  </a:lnTo>
                  <a:lnTo>
                    <a:pt x="0" y="20"/>
                  </a:lnTo>
                  <a:lnTo>
                    <a:pt x="8" y="5"/>
                  </a:lnTo>
                  <a:lnTo>
                    <a:pt x="17" y="0"/>
                  </a:lnTo>
                  <a:lnTo>
                    <a:pt x="30" y="4"/>
                  </a:lnTo>
                  <a:lnTo>
                    <a:pt x="40" y="5"/>
                  </a:lnTo>
                  <a:lnTo>
                    <a:pt x="49" y="11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30"/>
            <p:cNvSpPr/>
            <p:nvPr/>
          </p:nvSpPr>
          <p:spPr>
            <a:xfrm>
              <a:off x="6149992" y="6692540"/>
              <a:ext cx="531557" cy="586864"/>
            </a:xfrm>
            <a:custGeom>
              <a:rect b="b" l="l" r="r" t="t"/>
              <a:pathLst>
                <a:path extrusionOk="0" h="191" w="173">
                  <a:moveTo>
                    <a:pt x="108" y="19"/>
                  </a:moveTo>
                  <a:lnTo>
                    <a:pt x="112" y="22"/>
                  </a:lnTo>
                  <a:lnTo>
                    <a:pt x="117" y="34"/>
                  </a:lnTo>
                  <a:lnTo>
                    <a:pt x="137" y="57"/>
                  </a:lnTo>
                  <a:lnTo>
                    <a:pt x="144" y="59"/>
                  </a:lnTo>
                  <a:lnTo>
                    <a:pt x="144" y="67"/>
                  </a:lnTo>
                  <a:lnTo>
                    <a:pt x="149" y="80"/>
                  </a:lnTo>
                  <a:lnTo>
                    <a:pt x="162" y="83"/>
                  </a:lnTo>
                  <a:lnTo>
                    <a:pt x="173" y="92"/>
                  </a:lnTo>
                  <a:lnTo>
                    <a:pt x="147" y="108"/>
                  </a:lnTo>
                  <a:lnTo>
                    <a:pt x="130" y="123"/>
                  </a:lnTo>
                  <a:lnTo>
                    <a:pt x="124" y="137"/>
                  </a:lnTo>
                  <a:lnTo>
                    <a:pt x="118" y="145"/>
                  </a:lnTo>
                  <a:lnTo>
                    <a:pt x="108" y="146"/>
                  </a:lnTo>
                  <a:lnTo>
                    <a:pt x="104" y="156"/>
                  </a:lnTo>
                  <a:lnTo>
                    <a:pt x="102" y="163"/>
                  </a:lnTo>
                  <a:lnTo>
                    <a:pt x="90" y="168"/>
                  </a:lnTo>
                  <a:lnTo>
                    <a:pt x="76" y="167"/>
                  </a:lnTo>
                  <a:lnTo>
                    <a:pt x="68" y="161"/>
                  </a:lnTo>
                  <a:lnTo>
                    <a:pt x="60" y="158"/>
                  </a:lnTo>
                  <a:lnTo>
                    <a:pt x="51" y="163"/>
                  </a:lnTo>
                  <a:lnTo>
                    <a:pt x="47" y="173"/>
                  </a:lnTo>
                  <a:lnTo>
                    <a:pt x="38" y="179"/>
                  </a:lnTo>
                  <a:lnTo>
                    <a:pt x="28" y="189"/>
                  </a:lnTo>
                  <a:lnTo>
                    <a:pt x="16" y="191"/>
                  </a:lnTo>
                  <a:lnTo>
                    <a:pt x="12" y="183"/>
                  </a:lnTo>
                  <a:lnTo>
                    <a:pt x="14" y="171"/>
                  </a:lnTo>
                  <a:lnTo>
                    <a:pt x="4" y="151"/>
                  </a:lnTo>
                  <a:lnTo>
                    <a:pt x="0" y="148"/>
                  </a:lnTo>
                  <a:lnTo>
                    <a:pt x="2" y="87"/>
                  </a:lnTo>
                  <a:lnTo>
                    <a:pt x="20" y="87"/>
                  </a:lnTo>
                  <a:lnTo>
                    <a:pt x="23" y="13"/>
                  </a:lnTo>
                  <a:lnTo>
                    <a:pt x="36" y="12"/>
                  </a:lnTo>
                  <a:lnTo>
                    <a:pt x="65" y="5"/>
                  </a:lnTo>
                  <a:lnTo>
                    <a:pt x="71" y="13"/>
                  </a:lnTo>
                  <a:lnTo>
                    <a:pt x="83" y="5"/>
                  </a:lnTo>
                  <a:lnTo>
                    <a:pt x="89" y="5"/>
                  </a:lnTo>
                  <a:lnTo>
                    <a:pt x="99" y="0"/>
                  </a:lnTo>
                  <a:lnTo>
                    <a:pt x="102" y="2"/>
                  </a:lnTo>
                  <a:lnTo>
                    <a:pt x="108" y="19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30"/>
            <p:cNvSpPr/>
            <p:nvPr/>
          </p:nvSpPr>
          <p:spPr>
            <a:xfrm>
              <a:off x="5873460" y="4855137"/>
              <a:ext cx="728202" cy="565355"/>
            </a:xfrm>
            <a:custGeom>
              <a:rect b="b" l="l" r="r" t="t"/>
              <a:pathLst>
                <a:path extrusionOk="0" h="184" w="237">
                  <a:moveTo>
                    <a:pt x="14" y="77"/>
                  </a:moveTo>
                  <a:lnTo>
                    <a:pt x="29" y="76"/>
                  </a:lnTo>
                  <a:lnTo>
                    <a:pt x="33" y="70"/>
                  </a:lnTo>
                  <a:lnTo>
                    <a:pt x="36" y="71"/>
                  </a:lnTo>
                  <a:lnTo>
                    <a:pt x="40" y="75"/>
                  </a:lnTo>
                  <a:lnTo>
                    <a:pt x="64" y="68"/>
                  </a:lnTo>
                  <a:lnTo>
                    <a:pt x="71" y="59"/>
                  </a:lnTo>
                  <a:lnTo>
                    <a:pt x="81" y="52"/>
                  </a:lnTo>
                  <a:lnTo>
                    <a:pt x="79" y="45"/>
                  </a:lnTo>
                  <a:lnTo>
                    <a:pt x="84" y="43"/>
                  </a:lnTo>
                  <a:lnTo>
                    <a:pt x="102" y="44"/>
                  </a:lnTo>
                  <a:lnTo>
                    <a:pt x="119" y="35"/>
                  </a:lnTo>
                  <a:lnTo>
                    <a:pt x="132" y="12"/>
                  </a:lnTo>
                  <a:lnTo>
                    <a:pt x="141" y="3"/>
                  </a:lnTo>
                  <a:lnTo>
                    <a:pt x="152" y="0"/>
                  </a:lnTo>
                  <a:lnTo>
                    <a:pt x="155" y="9"/>
                  </a:lnTo>
                  <a:lnTo>
                    <a:pt x="165" y="22"/>
                  </a:lnTo>
                  <a:lnTo>
                    <a:pt x="165" y="30"/>
                  </a:lnTo>
                  <a:lnTo>
                    <a:pt x="163" y="39"/>
                  </a:lnTo>
                  <a:lnTo>
                    <a:pt x="164" y="45"/>
                  </a:lnTo>
                  <a:lnTo>
                    <a:pt x="170" y="51"/>
                  </a:lnTo>
                  <a:lnTo>
                    <a:pt x="185" y="61"/>
                  </a:lnTo>
                  <a:lnTo>
                    <a:pt x="195" y="69"/>
                  </a:lnTo>
                  <a:lnTo>
                    <a:pt x="195" y="76"/>
                  </a:lnTo>
                  <a:lnTo>
                    <a:pt x="207" y="86"/>
                  </a:lnTo>
                  <a:lnTo>
                    <a:pt x="215" y="95"/>
                  </a:lnTo>
                  <a:lnTo>
                    <a:pt x="220" y="108"/>
                  </a:lnTo>
                  <a:lnTo>
                    <a:pt x="234" y="116"/>
                  </a:lnTo>
                  <a:lnTo>
                    <a:pt x="237" y="123"/>
                  </a:lnTo>
                  <a:lnTo>
                    <a:pt x="231" y="125"/>
                  </a:lnTo>
                  <a:lnTo>
                    <a:pt x="219" y="124"/>
                  </a:lnTo>
                  <a:lnTo>
                    <a:pt x="205" y="122"/>
                  </a:lnTo>
                  <a:lnTo>
                    <a:pt x="198" y="124"/>
                  </a:lnTo>
                  <a:lnTo>
                    <a:pt x="196" y="129"/>
                  </a:lnTo>
                  <a:lnTo>
                    <a:pt x="190" y="130"/>
                  </a:lnTo>
                  <a:lnTo>
                    <a:pt x="182" y="125"/>
                  </a:lnTo>
                  <a:lnTo>
                    <a:pt x="162" y="136"/>
                  </a:lnTo>
                  <a:lnTo>
                    <a:pt x="154" y="133"/>
                  </a:lnTo>
                  <a:lnTo>
                    <a:pt x="151" y="135"/>
                  </a:lnTo>
                  <a:lnTo>
                    <a:pt x="146" y="148"/>
                  </a:lnTo>
                  <a:lnTo>
                    <a:pt x="132" y="144"/>
                  </a:lnTo>
                  <a:lnTo>
                    <a:pt x="119" y="142"/>
                  </a:lnTo>
                  <a:lnTo>
                    <a:pt x="107" y="134"/>
                  </a:lnTo>
                  <a:lnTo>
                    <a:pt x="92" y="127"/>
                  </a:lnTo>
                  <a:lnTo>
                    <a:pt x="82" y="133"/>
                  </a:lnTo>
                  <a:lnTo>
                    <a:pt x="75" y="144"/>
                  </a:lnTo>
                  <a:lnTo>
                    <a:pt x="73" y="159"/>
                  </a:lnTo>
                  <a:lnTo>
                    <a:pt x="61" y="157"/>
                  </a:lnTo>
                  <a:lnTo>
                    <a:pt x="49" y="154"/>
                  </a:lnTo>
                  <a:lnTo>
                    <a:pt x="38" y="165"/>
                  </a:lnTo>
                  <a:lnTo>
                    <a:pt x="29" y="184"/>
                  </a:lnTo>
                  <a:lnTo>
                    <a:pt x="27" y="178"/>
                  </a:lnTo>
                  <a:lnTo>
                    <a:pt x="26" y="169"/>
                  </a:lnTo>
                  <a:lnTo>
                    <a:pt x="17" y="162"/>
                  </a:lnTo>
                  <a:lnTo>
                    <a:pt x="10" y="152"/>
                  </a:lnTo>
                  <a:lnTo>
                    <a:pt x="9" y="144"/>
                  </a:lnTo>
                  <a:lnTo>
                    <a:pt x="0" y="133"/>
                  </a:lnTo>
                  <a:lnTo>
                    <a:pt x="2" y="127"/>
                  </a:lnTo>
                  <a:lnTo>
                    <a:pt x="0" y="118"/>
                  </a:lnTo>
                  <a:lnTo>
                    <a:pt x="1" y="102"/>
                  </a:lnTo>
                  <a:lnTo>
                    <a:pt x="5" y="98"/>
                  </a:lnTo>
                  <a:lnTo>
                    <a:pt x="14" y="77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30"/>
            <p:cNvSpPr/>
            <p:nvPr/>
          </p:nvSpPr>
          <p:spPr>
            <a:xfrm>
              <a:off x="2813169" y="2572210"/>
              <a:ext cx="113686" cy="67597"/>
            </a:xfrm>
            <a:custGeom>
              <a:rect b="b" l="l" r="r" t="t"/>
              <a:pathLst>
                <a:path extrusionOk="0" h="22" w="37">
                  <a:moveTo>
                    <a:pt x="11" y="10"/>
                  </a:moveTo>
                  <a:lnTo>
                    <a:pt x="22" y="13"/>
                  </a:lnTo>
                  <a:lnTo>
                    <a:pt x="37" y="12"/>
                  </a:lnTo>
                  <a:lnTo>
                    <a:pt x="26" y="21"/>
                  </a:lnTo>
                  <a:lnTo>
                    <a:pt x="20" y="22"/>
                  </a:lnTo>
                  <a:lnTo>
                    <a:pt x="2" y="13"/>
                  </a:lnTo>
                  <a:lnTo>
                    <a:pt x="0" y="6"/>
                  </a:lnTo>
                  <a:lnTo>
                    <a:pt x="8" y="0"/>
                  </a:lnTo>
                  <a:lnTo>
                    <a:pt x="11" y="1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30"/>
            <p:cNvSpPr/>
            <p:nvPr/>
          </p:nvSpPr>
          <p:spPr>
            <a:xfrm>
              <a:off x="-323935" y="608830"/>
              <a:ext cx="4273959" cy="2301363"/>
            </a:xfrm>
            <a:custGeom>
              <a:rect b="b" l="l" r="r" t="t"/>
              <a:pathLst>
                <a:path extrusionOk="0" h="3068" w="5699">
                  <a:moveTo>
                    <a:pt x="5423" y="7"/>
                  </a:moveTo>
                  <a:lnTo>
                    <a:pt x="5539" y="10"/>
                  </a:lnTo>
                  <a:lnTo>
                    <a:pt x="5629" y="17"/>
                  </a:lnTo>
                  <a:lnTo>
                    <a:pt x="5699" y="30"/>
                  </a:lnTo>
                  <a:lnTo>
                    <a:pt x="5686" y="44"/>
                  </a:lnTo>
                  <a:lnTo>
                    <a:pt x="5555" y="66"/>
                  </a:lnTo>
                  <a:lnTo>
                    <a:pt x="5436" y="76"/>
                  </a:lnTo>
                  <a:lnTo>
                    <a:pt x="5383" y="88"/>
                  </a:lnTo>
                  <a:lnTo>
                    <a:pt x="5484" y="87"/>
                  </a:lnTo>
                  <a:lnTo>
                    <a:pt x="5346" y="120"/>
                  </a:lnTo>
                  <a:lnTo>
                    <a:pt x="5257" y="135"/>
                  </a:lnTo>
                  <a:lnTo>
                    <a:pt x="5136" y="180"/>
                  </a:lnTo>
                  <a:lnTo>
                    <a:pt x="5030" y="189"/>
                  </a:lnTo>
                  <a:lnTo>
                    <a:pt x="4989" y="201"/>
                  </a:lnTo>
                  <a:lnTo>
                    <a:pt x="4840" y="207"/>
                  </a:lnTo>
                  <a:lnTo>
                    <a:pt x="4898" y="214"/>
                  </a:lnTo>
                  <a:lnTo>
                    <a:pt x="4856" y="224"/>
                  </a:lnTo>
                  <a:lnTo>
                    <a:pt x="4869" y="253"/>
                  </a:lnTo>
                  <a:lnTo>
                    <a:pt x="4804" y="273"/>
                  </a:lnTo>
                  <a:lnTo>
                    <a:pt x="4714" y="290"/>
                  </a:lnTo>
                  <a:lnTo>
                    <a:pt x="4669" y="313"/>
                  </a:lnTo>
                  <a:lnTo>
                    <a:pt x="4584" y="331"/>
                  </a:lnTo>
                  <a:lnTo>
                    <a:pt x="4578" y="345"/>
                  </a:lnTo>
                  <a:lnTo>
                    <a:pt x="4664" y="343"/>
                  </a:lnTo>
                  <a:lnTo>
                    <a:pt x="4652" y="357"/>
                  </a:lnTo>
                  <a:lnTo>
                    <a:pt x="4486" y="395"/>
                  </a:lnTo>
                  <a:lnTo>
                    <a:pt x="4373" y="377"/>
                  </a:lnTo>
                  <a:lnTo>
                    <a:pt x="4218" y="387"/>
                  </a:lnTo>
                  <a:lnTo>
                    <a:pt x="4152" y="380"/>
                  </a:lnTo>
                  <a:lnTo>
                    <a:pt x="4062" y="376"/>
                  </a:lnTo>
                  <a:lnTo>
                    <a:pt x="4086" y="347"/>
                  </a:lnTo>
                  <a:lnTo>
                    <a:pt x="4191" y="333"/>
                  </a:lnTo>
                  <a:lnTo>
                    <a:pt x="4212" y="290"/>
                  </a:lnTo>
                  <a:lnTo>
                    <a:pt x="4246" y="285"/>
                  </a:lnTo>
                  <a:lnTo>
                    <a:pt x="4349" y="311"/>
                  </a:lnTo>
                  <a:lnTo>
                    <a:pt x="4322" y="273"/>
                  </a:lnTo>
                  <a:lnTo>
                    <a:pt x="4256" y="262"/>
                  </a:lnTo>
                  <a:lnTo>
                    <a:pt x="4319" y="239"/>
                  </a:lnTo>
                  <a:lnTo>
                    <a:pt x="4419" y="225"/>
                  </a:lnTo>
                  <a:lnTo>
                    <a:pt x="4453" y="206"/>
                  </a:lnTo>
                  <a:lnTo>
                    <a:pt x="4411" y="184"/>
                  </a:lnTo>
                  <a:lnTo>
                    <a:pt x="4423" y="155"/>
                  </a:lnTo>
                  <a:lnTo>
                    <a:pt x="4548" y="157"/>
                  </a:lnTo>
                  <a:lnTo>
                    <a:pt x="4578" y="163"/>
                  </a:lnTo>
                  <a:lnTo>
                    <a:pt x="4673" y="143"/>
                  </a:lnTo>
                  <a:lnTo>
                    <a:pt x="4575" y="137"/>
                  </a:lnTo>
                  <a:lnTo>
                    <a:pt x="4408" y="140"/>
                  </a:lnTo>
                  <a:lnTo>
                    <a:pt x="4347" y="122"/>
                  </a:lnTo>
                  <a:lnTo>
                    <a:pt x="4335" y="100"/>
                  </a:lnTo>
                  <a:lnTo>
                    <a:pt x="4300" y="85"/>
                  </a:lnTo>
                  <a:lnTo>
                    <a:pt x="4312" y="67"/>
                  </a:lnTo>
                  <a:lnTo>
                    <a:pt x="4392" y="58"/>
                  </a:lnTo>
                  <a:lnTo>
                    <a:pt x="4447" y="56"/>
                  </a:lnTo>
                  <a:lnTo>
                    <a:pt x="4547" y="48"/>
                  </a:lnTo>
                  <a:lnTo>
                    <a:pt x="4636" y="29"/>
                  </a:lnTo>
                  <a:lnTo>
                    <a:pt x="4688" y="32"/>
                  </a:lnTo>
                  <a:lnTo>
                    <a:pt x="4721" y="46"/>
                  </a:lnTo>
                  <a:lnTo>
                    <a:pt x="4787" y="19"/>
                  </a:lnTo>
                  <a:lnTo>
                    <a:pt x="4855" y="11"/>
                  </a:lnTo>
                  <a:lnTo>
                    <a:pt x="4941" y="5"/>
                  </a:lnTo>
                  <a:lnTo>
                    <a:pt x="5080" y="3"/>
                  </a:lnTo>
                  <a:lnTo>
                    <a:pt x="5098" y="9"/>
                  </a:lnTo>
                  <a:lnTo>
                    <a:pt x="5236" y="0"/>
                  </a:lnTo>
                  <a:lnTo>
                    <a:pt x="5329" y="3"/>
                  </a:lnTo>
                  <a:lnTo>
                    <a:pt x="5423" y="7"/>
                  </a:lnTo>
                  <a:moveTo>
                    <a:pt x="4382" y="188"/>
                  </a:moveTo>
                  <a:lnTo>
                    <a:pt x="4419" y="206"/>
                  </a:lnTo>
                  <a:lnTo>
                    <a:pt x="4335" y="223"/>
                  </a:lnTo>
                  <a:lnTo>
                    <a:pt x="4199" y="267"/>
                  </a:lnTo>
                  <a:lnTo>
                    <a:pt x="4110" y="271"/>
                  </a:lnTo>
                  <a:lnTo>
                    <a:pt x="4018" y="263"/>
                  </a:lnTo>
                  <a:lnTo>
                    <a:pt x="3994" y="240"/>
                  </a:lnTo>
                  <a:lnTo>
                    <a:pt x="4019" y="219"/>
                  </a:lnTo>
                  <a:lnTo>
                    <a:pt x="4074" y="204"/>
                  </a:lnTo>
                  <a:lnTo>
                    <a:pt x="3987" y="204"/>
                  </a:lnTo>
                  <a:lnTo>
                    <a:pt x="3958" y="185"/>
                  </a:lnTo>
                  <a:lnTo>
                    <a:pt x="3959" y="160"/>
                  </a:lnTo>
                  <a:lnTo>
                    <a:pt x="4022" y="136"/>
                  </a:lnTo>
                  <a:lnTo>
                    <a:pt x="4075" y="119"/>
                  </a:lnTo>
                  <a:lnTo>
                    <a:pt x="4127" y="116"/>
                  </a:lnTo>
                  <a:lnTo>
                    <a:pt x="4123" y="103"/>
                  </a:lnTo>
                  <a:lnTo>
                    <a:pt x="4233" y="101"/>
                  </a:lnTo>
                  <a:lnTo>
                    <a:pt x="4257" y="129"/>
                  </a:lnTo>
                  <a:lnTo>
                    <a:pt x="4321" y="141"/>
                  </a:lnTo>
                  <a:lnTo>
                    <a:pt x="4386" y="151"/>
                  </a:lnTo>
                  <a:lnTo>
                    <a:pt x="4382" y="188"/>
                  </a:lnTo>
                  <a:moveTo>
                    <a:pt x="3671" y="265"/>
                  </a:moveTo>
                  <a:lnTo>
                    <a:pt x="3660" y="289"/>
                  </a:lnTo>
                  <a:lnTo>
                    <a:pt x="3589" y="283"/>
                  </a:lnTo>
                  <a:lnTo>
                    <a:pt x="3534" y="263"/>
                  </a:lnTo>
                  <a:lnTo>
                    <a:pt x="3430" y="261"/>
                  </a:lnTo>
                  <a:lnTo>
                    <a:pt x="3498" y="244"/>
                  </a:lnTo>
                  <a:lnTo>
                    <a:pt x="3458" y="230"/>
                  </a:lnTo>
                  <a:lnTo>
                    <a:pt x="3484" y="208"/>
                  </a:lnTo>
                  <a:lnTo>
                    <a:pt x="3567" y="216"/>
                  </a:lnTo>
                  <a:lnTo>
                    <a:pt x="3669" y="237"/>
                  </a:lnTo>
                  <a:lnTo>
                    <a:pt x="3671" y="265"/>
                  </a:lnTo>
                  <a:moveTo>
                    <a:pt x="3857" y="280"/>
                  </a:moveTo>
                  <a:lnTo>
                    <a:pt x="3771" y="293"/>
                  </a:lnTo>
                  <a:lnTo>
                    <a:pt x="3748" y="279"/>
                  </a:lnTo>
                  <a:lnTo>
                    <a:pt x="3753" y="257"/>
                  </a:lnTo>
                  <a:lnTo>
                    <a:pt x="3779" y="233"/>
                  </a:lnTo>
                  <a:lnTo>
                    <a:pt x="3838" y="235"/>
                  </a:lnTo>
                  <a:lnTo>
                    <a:pt x="3861" y="239"/>
                  </a:lnTo>
                  <a:lnTo>
                    <a:pt x="3894" y="259"/>
                  </a:lnTo>
                  <a:lnTo>
                    <a:pt x="3857" y="280"/>
                  </a:lnTo>
                  <a:moveTo>
                    <a:pt x="3231" y="248"/>
                  </a:moveTo>
                  <a:lnTo>
                    <a:pt x="3157" y="260"/>
                  </a:lnTo>
                  <a:lnTo>
                    <a:pt x="3078" y="260"/>
                  </a:lnTo>
                  <a:lnTo>
                    <a:pt x="3090" y="251"/>
                  </a:lnTo>
                  <a:lnTo>
                    <a:pt x="3163" y="234"/>
                  </a:lnTo>
                  <a:lnTo>
                    <a:pt x="3185" y="237"/>
                  </a:lnTo>
                  <a:lnTo>
                    <a:pt x="3231" y="248"/>
                  </a:lnTo>
                  <a:moveTo>
                    <a:pt x="3135" y="302"/>
                  </a:moveTo>
                  <a:lnTo>
                    <a:pt x="3021" y="319"/>
                  </a:lnTo>
                  <a:lnTo>
                    <a:pt x="2975" y="300"/>
                  </a:lnTo>
                  <a:lnTo>
                    <a:pt x="3040" y="281"/>
                  </a:lnTo>
                  <a:lnTo>
                    <a:pt x="3119" y="275"/>
                  </a:lnTo>
                  <a:lnTo>
                    <a:pt x="3175" y="284"/>
                  </a:lnTo>
                  <a:lnTo>
                    <a:pt x="3135" y="302"/>
                  </a:lnTo>
                  <a:moveTo>
                    <a:pt x="3917" y="312"/>
                  </a:moveTo>
                  <a:lnTo>
                    <a:pt x="3893" y="314"/>
                  </a:lnTo>
                  <a:lnTo>
                    <a:pt x="3806" y="310"/>
                  </a:lnTo>
                  <a:lnTo>
                    <a:pt x="3812" y="294"/>
                  </a:lnTo>
                  <a:lnTo>
                    <a:pt x="3909" y="294"/>
                  </a:lnTo>
                  <a:lnTo>
                    <a:pt x="3930" y="305"/>
                  </a:lnTo>
                  <a:lnTo>
                    <a:pt x="3917" y="312"/>
                  </a:lnTo>
                  <a:moveTo>
                    <a:pt x="2839" y="305"/>
                  </a:moveTo>
                  <a:lnTo>
                    <a:pt x="2768" y="351"/>
                  </a:lnTo>
                  <a:lnTo>
                    <a:pt x="2702" y="373"/>
                  </a:lnTo>
                  <a:lnTo>
                    <a:pt x="2651" y="376"/>
                  </a:lnTo>
                  <a:lnTo>
                    <a:pt x="2523" y="402"/>
                  </a:lnTo>
                  <a:lnTo>
                    <a:pt x="2430" y="412"/>
                  </a:lnTo>
                  <a:lnTo>
                    <a:pt x="2382" y="398"/>
                  </a:lnTo>
                  <a:lnTo>
                    <a:pt x="2382" y="398"/>
                  </a:lnTo>
                  <a:lnTo>
                    <a:pt x="2530" y="352"/>
                  </a:lnTo>
                  <a:lnTo>
                    <a:pt x="2686" y="313"/>
                  </a:lnTo>
                  <a:lnTo>
                    <a:pt x="2760" y="314"/>
                  </a:lnTo>
                  <a:lnTo>
                    <a:pt x="2839" y="305"/>
                  </a:lnTo>
                  <a:moveTo>
                    <a:pt x="3847" y="338"/>
                  </a:moveTo>
                  <a:lnTo>
                    <a:pt x="3880" y="358"/>
                  </a:lnTo>
                  <a:lnTo>
                    <a:pt x="3977" y="357"/>
                  </a:lnTo>
                  <a:lnTo>
                    <a:pt x="3998" y="378"/>
                  </a:lnTo>
                  <a:lnTo>
                    <a:pt x="3963" y="401"/>
                  </a:lnTo>
                  <a:lnTo>
                    <a:pt x="4005" y="415"/>
                  </a:lnTo>
                  <a:lnTo>
                    <a:pt x="4022" y="430"/>
                  </a:lnTo>
                  <a:lnTo>
                    <a:pt x="4087" y="433"/>
                  </a:lnTo>
                  <a:lnTo>
                    <a:pt x="4155" y="438"/>
                  </a:lnTo>
                  <a:lnTo>
                    <a:pt x="4247" y="425"/>
                  </a:lnTo>
                  <a:lnTo>
                    <a:pt x="4354" y="419"/>
                  </a:lnTo>
                  <a:lnTo>
                    <a:pt x="4431" y="424"/>
                  </a:lnTo>
                  <a:lnTo>
                    <a:pt x="4463" y="448"/>
                  </a:lnTo>
                  <a:lnTo>
                    <a:pt x="4451" y="474"/>
                  </a:lnTo>
                  <a:lnTo>
                    <a:pt x="4405" y="491"/>
                  </a:lnTo>
                  <a:lnTo>
                    <a:pt x="4317" y="505"/>
                  </a:lnTo>
                  <a:lnTo>
                    <a:pt x="4259" y="497"/>
                  </a:lnTo>
                  <a:lnTo>
                    <a:pt x="4104" y="507"/>
                  </a:lnTo>
                  <a:lnTo>
                    <a:pt x="3998" y="509"/>
                  </a:lnTo>
                  <a:lnTo>
                    <a:pt x="3924" y="501"/>
                  </a:lnTo>
                  <a:lnTo>
                    <a:pt x="3810" y="480"/>
                  </a:lnTo>
                  <a:lnTo>
                    <a:pt x="3828" y="444"/>
                  </a:lnTo>
                  <a:lnTo>
                    <a:pt x="3855" y="413"/>
                  </a:lnTo>
                  <a:lnTo>
                    <a:pt x="3834" y="386"/>
                  </a:lnTo>
                  <a:lnTo>
                    <a:pt x="3740" y="378"/>
                  </a:lnTo>
                  <a:lnTo>
                    <a:pt x="3704" y="359"/>
                  </a:lnTo>
                  <a:lnTo>
                    <a:pt x="3751" y="334"/>
                  </a:lnTo>
                  <a:lnTo>
                    <a:pt x="3847" y="338"/>
                  </a:lnTo>
                  <a:moveTo>
                    <a:pt x="3116" y="393"/>
                  </a:moveTo>
                  <a:lnTo>
                    <a:pt x="3108" y="415"/>
                  </a:lnTo>
                  <a:lnTo>
                    <a:pt x="3165" y="405"/>
                  </a:lnTo>
                  <a:lnTo>
                    <a:pt x="3214" y="408"/>
                  </a:lnTo>
                  <a:lnTo>
                    <a:pt x="3186" y="439"/>
                  </a:lnTo>
                  <a:lnTo>
                    <a:pt x="3120" y="469"/>
                  </a:lnTo>
                  <a:lnTo>
                    <a:pt x="2937" y="479"/>
                  </a:lnTo>
                  <a:lnTo>
                    <a:pt x="2775" y="507"/>
                  </a:lnTo>
                  <a:lnTo>
                    <a:pt x="2696" y="508"/>
                  </a:lnTo>
                  <a:lnTo>
                    <a:pt x="2716" y="487"/>
                  </a:lnTo>
                  <a:lnTo>
                    <a:pt x="2856" y="459"/>
                  </a:lnTo>
                  <a:lnTo>
                    <a:pt x="2618" y="466"/>
                  </a:lnTo>
                  <a:lnTo>
                    <a:pt x="2563" y="455"/>
                  </a:lnTo>
                  <a:lnTo>
                    <a:pt x="2712" y="393"/>
                  </a:lnTo>
                  <a:lnTo>
                    <a:pt x="2781" y="376"/>
                  </a:lnTo>
                  <a:lnTo>
                    <a:pt x="2894" y="397"/>
                  </a:lnTo>
                  <a:lnTo>
                    <a:pt x="2935" y="434"/>
                  </a:lnTo>
                  <a:lnTo>
                    <a:pt x="3017" y="439"/>
                  </a:lnTo>
                  <a:lnTo>
                    <a:pt x="3020" y="379"/>
                  </a:lnTo>
                  <a:lnTo>
                    <a:pt x="3094" y="356"/>
                  </a:lnTo>
                  <a:lnTo>
                    <a:pt x="3136" y="364"/>
                  </a:lnTo>
                  <a:lnTo>
                    <a:pt x="3116" y="393"/>
                  </a:lnTo>
                  <a:moveTo>
                    <a:pt x="3634" y="361"/>
                  </a:moveTo>
                  <a:lnTo>
                    <a:pt x="3639" y="390"/>
                  </a:lnTo>
                  <a:lnTo>
                    <a:pt x="3605" y="422"/>
                  </a:lnTo>
                  <a:lnTo>
                    <a:pt x="3531" y="469"/>
                  </a:lnTo>
                  <a:lnTo>
                    <a:pt x="3440" y="476"/>
                  </a:lnTo>
                  <a:lnTo>
                    <a:pt x="3397" y="466"/>
                  </a:lnTo>
                  <a:lnTo>
                    <a:pt x="3440" y="428"/>
                  </a:lnTo>
                  <a:lnTo>
                    <a:pt x="3353" y="433"/>
                  </a:lnTo>
                  <a:lnTo>
                    <a:pt x="3406" y="385"/>
                  </a:lnTo>
                  <a:lnTo>
                    <a:pt x="3457" y="387"/>
                  </a:lnTo>
                  <a:lnTo>
                    <a:pt x="3555" y="366"/>
                  </a:lnTo>
                  <a:lnTo>
                    <a:pt x="3621" y="369"/>
                  </a:lnTo>
                  <a:lnTo>
                    <a:pt x="3634" y="361"/>
                  </a:lnTo>
                  <a:moveTo>
                    <a:pt x="3759" y="471"/>
                  </a:moveTo>
                  <a:lnTo>
                    <a:pt x="3706" y="496"/>
                  </a:lnTo>
                  <a:lnTo>
                    <a:pt x="3637" y="491"/>
                  </a:lnTo>
                  <a:lnTo>
                    <a:pt x="3593" y="474"/>
                  </a:lnTo>
                  <a:lnTo>
                    <a:pt x="3651" y="445"/>
                  </a:lnTo>
                  <a:lnTo>
                    <a:pt x="3741" y="428"/>
                  </a:lnTo>
                  <a:lnTo>
                    <a:pt x="3762" y="450"/>
                  </a:lnTo>
                  <a:lnTo>
                    <a:pt x="3759" y="471"/>
                  </a:lnTo>
                  <a:moveTo>
                    <a:pt x="2102" y="711"/>
                  </a:moveTo>
                  <a:lnTo>
                    <a:pt x="1922" y="744"/>
                  </a:lnTo>
                  <a:lnTo>
                    <a:pt x="1931" y="714"/>
                  </a:lnTo>
                  <a:lnTo>
                    <a:pt x="1854" y="677"/>
                  </a:lnTo>
                  <a:lnTo>
                    <a:pt x="1914" y="648"/>
                  </a:lnTo>
                  <a:lnTo>
                    <a:pt x="2013" y="599"/>
                  </a:lnTo>
                  <a:lnTo>
                    <a:pt x="2115" y="555"/>
                  </a:lnTo>
                  <a:lnTo>
                    <a:pt x="2118" y="515"/>
                  </a:lnTo>
                  <a:lnTo>
                    <a:pt x="2304" y="505"/>
                  </a:lnTo>
                  <a:lnTo>
                    <a:pt x="2359" y="518"/>
                  </a:lnTo>
                  <a:lnTo>
                    <a:pt x="2485" y="522"/>
                  </a:lnTo>
                  <a:lnTo>
                    <a:pt x="2511" y="541"/>
                  </a:lnTo>
                  <a:lnTo>
                    <a:pt x="2532" y="569"/>
                  </a:lnTo>
                  <a:lnTo>
                    <a:pt x="2446" y="586"/>
                  </a:lnTo>
                  <a:lnTo>
                    <a:pt x="2261" y="633"/>
                  </a:lnTo>
                  <a:lnTo>
                    <a:pt x="2138" y="681"/>
                  </a:lnTo>
                  <a:lnTo>
                    <a:pt x="2102" y="711"/>
                  </a:lnTo>
                  <a:moveTo>
                    <a:pt x="3636" y="616"/>
                  </a:moveTo>
                  <a:lnTo>
                    <a:pt x="3531" y="667"/>
                  </a:lnTo>
                  <a:lnTo>
                    <a:pt x="3474" y="664"/>
                  </a:lnTo>
                  <a:lnTo>
                    <a:pt x="3499" y="605"/>
                  </a:lnTo>
                  <a:lnTo>
                    <a:pt x="3534" y="571"/>
                  </a:lnTo>
                  <a:lnTo>
                    <a:pt x="3589" y="543"/>
                  </a:lnTo>
                  <a:lnTo>
                    <a:pt x="3658" y="525"/>
                  </a:lnTo>
                  <a:lnTo>
                    <a:pt x="3762" y="528"/>
                  </a:lnTo>
                  <a:lnTo>
                    <a:pt x="3844" y="544"/>
                  </a:lnTo>
                  <a:lnTo>
                    <a:pt x="3710" y="603"/>
                  </a:lnTo>
                  <a:lnTo>
                    <a:pt x="3636" y="616"/>
                  </a:lnTo>
                  <a:moveTo>
                    <a:pt x="3338" y="545"/>
                  </a:moveTo>
                  <a:lnTo>
                    <a:pt x="3385" y="558"/>
                  </a:lnTo>
                  <a:lnTo>
                    <a:pt x="3485" y="550"/>
                  </a:lnTo>
                  <a:lnTo>
                    <a:pt x="3479" y="569"/>
                  </a:lnTo>
                  <a:lnTo>
                    <a:pt x="3398" y="601"/>
                  </a:lnTo>
                  <a:lnTo>
                    <a:pt x="3448" y="630"/>
                  </a:lnTo>
                  <a:lnTo>
                    <a:pt x="3378" y="692"/>
                  </a:lnTo>
                  <a:lnTo>
                    <a:pt x="3265" y="718"/>
                  </a:lnTo>
                  <a:lnTo>
                    <a:pt x="3220" y="713"/>
                  </a:lnTo>
                  <a:lnTo>
                    <a:pt x="3210" y="686"/>
                  </a:lnTo>
                  <a:lnTo>
                    <a:pt x="3133" y="634"/>
                  </a:lnTo>
                  <a:lnTo>
                    <a:pt x="3157" y="612"/>
                  </a:lnTo>
                  <a:lnTo>
                    <a:pt x="3254" y="620"/>
                  </a:lnTo>
                  <a:lnTo>
                    <a:pt x="3243" y="577"/>
                  </a:lnTo>
                  <a:lnTo>
                    <a:pt x="3338" y="545"/>
                  </a:lnTo>
                  <a:moveTo>
                    <a:pt x="4004" y="590"/>
                  </a:moveTo>
                  <a:lnTo>
                    <a:pt x="4008" y="632"/>
                  </a:lnTo>
                  <a:lnTo>
                    <a:pt x="4104" y="578"/>
                  </a:lnTo>
                  <a:lnTo>
                    <a:pt x="4258" y="551"/>
                  </a:lnTo>
                  <a:lnTo>
                    <a:pt x="4288" y="620"/>
                  </a:lnTo>
                  <a:lnTo>
                    <a:pt x="4244" y="664"/>
                  </a:lnTo>
                  <a:lnTo>
                    <a:pt x="4363" y="644"/>
                  </a:lnTo>
                  <a:lnTo>
                    <a:pt x="4434" y="618"/>
                  </a:lnTo>
                  <a:lnTo>
                    <a:pt x="4523" y="652"/>
                  </a:lnTo>
                  <a:lnTo>
                    <a:pt x="4571" y="684"/>
                  </a:lnTo>
                  <a:lnTo>
                    <a:pt x="4556" y="714"/>
                  </a:lnTo>
                  <a:lnTo>
                    <a:pt x="4665" y="699"/>
                  </a:lnTo>
                  <a:lnTo>
                    <a:pt x="4689" y="743"/>
                  </a:lnTo>
                  <a:lnTo>
                    <a:pt x="4799" y="771"/>
                  </a:lnTo>
                  <a:lnTo>
                    <a:pt x="4828" y="799"/>
                  </a:lnTo>
                  <a:lnTo>
                    <a:pt x="4836" y="866"/>
                  </a:lnTo>
                  <a:lnTo>
                    <a:pt x="4715" y="899"/>
                  </a:lnTo>
                  <a:lnTo>
                    <a:pt x="4815" y="946"/>
                  </a:lnTo>
                  <a:lnTo>
                    <a:pt x="4893" y="962"/>
                  </a:lnTo>
                  <a:lnTo>
                    <a:pt x="4935" y="1030"/>
                  </a:lnTo>
                  <a:lnTo>
                    <a:pt x="5020" y="1035"/>
                  </a:lnTo>
                  <a:lnTo>
                    <a:pt x="4975" y="1087"/>
                  </a:lnTo>
                  <a:lnTo>
                    <a:pt x="4828" y="1174"/>
                  </a:lnTo>
                  <a:lnTo>
                    <a:pt x="4776" y="1142"/>
                  </a:lnTo>
                  <a:lnTo>
                    <a:pt x="4727" y="1070"/>
                  </a:lnTo>
                  <a:lnTo>
                    <a:pt x="4649" y="1079"/>
                  </a:lnTo>
                  <a:lnTo>
                    <a:pt x="4617" y="1122"/>
                  </a:lnTo>
                  <a:lnTo>
                    <a:pt x="4652" y="1166"/>
                  </a:lnTo>
                  <a:lnTo>
                    <a:pt x="4710" y="1201"/>
                  </a:lnTo>
                  <a:lnTo>
                    <a:pt x="4723" y="1221"/>
                  </a:lnTo>
                  <a:lnTo>
                    <a:pt x="4721" y="1296"/>
                  </a:lnTo>
                  <a:lnTo>
                    <a:pt x="4672" y="1352"/>
                  </a:lnTo>
                  <a:lnTo>
                    <a:pt x="4609" y="1331"/>
                  </a:lnTo>
                  <a:lnTo>
                    <a:pt x="4496" y="1269"/>
                  </a:lnTo>
                  <a:lnTo>
                    <a:pt x="4542" y="1335"/>
                  </a:lnTo>
                  <a:lnTo>
                    <a:pt x="4579" y="1382"/>
                  </a:lnTo>
                  <a:lnTo>
                    <a:pt x="4575" y="1409"/>
                  </a:lnTo>
                  <a:lnTo>
                    <a:pt x="4431" y="1378"/>
                  </a:lnTo>
                  <a:lnTo>
                    <a:pt x="4330" y="1333"/>
                  </a:lnTo>
                  <a:lnTo>
                    <a:pt x="4281" y="1296"/>
                  </a:lnTo>
                  <a:lnTo>
                    <a:pt x="4313" y="1274"/>
                  </a:lnTo>
                  <a:lnTo>
                    <a:pt x="4250" y="1235"/>
                  </a:lnTo>
                  <a:lnTo>
                    <a:pt x="4189" y="1198"/>
                  </a:lnTo>
                  <a:lnTo>
                    <a:pt x="4176" y="1220"/>
                  </a:lnTo>
                  <a:lnTo>
                    <a:pt x="4002" y="1232"/>
                  </a:lnTo>
                  <a:lnTo>
                    <a:pt x="3970" y="1206"/>
                  </a:lnTo>
                  <a:lnTo>
                    <a:pt x="4044" y="1151"/>
                  </a:lnTo>
                  <a:lnTo>
                    <a:pt x="4152" y="1149"/>
                  </a:lnTo>
                  <a:lnTo>
                    <a:pt x="4275" y="1140"/>
                  </a:lnTo>
                  <a:lnTo>
                    <a:pt x="4273" y="1113"/>
                  </a:lnTo>
                  <a:lnTo>
                    <a:pt x="4317" y="1076"/>
                  </a:lnTo>
                  <a:lnTo>
                    <a:pt x="4435" y="1004"/>
                  </a:lnTo>
                  <a:lnTo>
                    <a:pt x="4441" y="971"/>
                  </a:lnTo>
                  <a:lnTo>
                    <a:pt x="4436" y="946"/>
                  </a:lnTo>
                  <a:lnTo>
                    <a:pt x="4376" y="911"/>
                  </a:lnTo>
                  <a:lnTo>
                    <a:pt x="4282" y="887"/>
                  </a:lnTo>
                  <a:lnTo>
                    <a:pt x="4330" y="868"/>
                  </a:lnTo>
                  <a:lnTo>
                    <a:pt x="4305" y="824"/>
                  </a:lnTo>
                  <a:lnTo>
                    <a:pt x="4260" y="820"/>
                  </a:lnTo>
                  <a:lnTo>
                    <a:pt x="4235" y="796"/>
                  </a:lnTo>
                  <a:lnTo>
                    <a:pt x="4191" y="817"/>
                  </a:lnTo>
                  <a:lnTo>
                    <a:pt x="4086" y="826"/>
                  </a:lnTo>
                  <a:lnTo>
                    <a:pt x="3902" y="810"/>
                  </a:lnTo>
                  <a:lnTo>
                    <a:pt x="3805" y="789"/>
                  </a:lnTo>
                  <a:lnTo>
                    <a:pt x="3727" y="779"/>
                  </a:lnTo>
                  <a:lnTo>
                    <a:pt x="3704" y="754"/>
                  </a:lnTo>
                  <a:lnTo>
                    <a:pt x="3787" y="722"/>
                  </a:lnTo>
                  <a:lnTo>
                    <a:pt x="3712" y="722"/>
                  </a:lnTo>
                  <a:lnTo>
                    <a:pt x="3758" y="652"/>
                  </a:lnTo>
                  <a:lnTo>
                    <a:pt x="3854" y="592"/>
                  </a:lnTo>
                  <a:lnTo>
                    <a:pt x="3932" y="565"/>
                  </a:lnTo>
                  <a:lnTo>
                    <a:pt x="4081" y="547"/>
                  </a:lnTo>
                  <a:lnTo>
                    <a:pt x="4004" y="590"/>
                  </a:lnTo>
                  <a:moveTo>
                    <a:pt x="4530" y="594"/>
                  </a:moveTo>
                  <a:lnTo>
                    <a:pt x="4520" y="612"/>
                  </a:lnTo>
                  <a:lnTo>
                    <a:pt x="4467" y="610"/>
                  </a:lnTo>
                  <a:lnTo>
                    <a:pt x="4412" y="609"/>
                  </a:lnTo>
                  <a:lnTo>
                    <a:pt x="4347" y="618"/>
                  </a:lnTo>
                  <a:lnTo>
                    <a:pt x="4336" y="614"/>
                  </a:lnTo>
                  <a:lnTo>
                    <a:pt x="4308" y="578"/>
                  </a:lnTo>
                  <a:lnTo>
                    <a:pt x="4331" y="554"/>
                  </a:lnTo>
                  <a:lnTo>
                    <a:pt x="4359" y="550"/>
                  </a:lnTo>
                  <a:lnTo>
                    <a:pt x="4471" y="557"/>
                  </a:lnTo>
                  <a:lnTo>
                    <a:pt x="4530" y="594"/>
                  </a:lnTo>
                  <a:moveTo>
                    <a:pt x="3095" y="573"/>
                  </a:moveTo>
                  <a:lnTo>
                    <a:pt x="3001" y="617"/>
                  </a:lnTo>
                  <a:lnTo>
                    <a:pt x="2972" y="570"/>
                  </a:lnTo>
                  <a:lnTo>
                    <a:pt x="3000" y="561"/>
                  </a:lnTo>
                  <a:lnTo>
                    <a:pt x="3072" y="558"/>
                  </a:lnTo>
                  <a:lnTo>
                    <a:pt x="3095" y="573"/>
                  </a:lnTo>
                  <a:moveTo>
                    <a:pt x="2573" y="593"/>
                  </a:moveTo>
                  <a:lnTo>
                    <a:pt x="2509" y="624"/>
                  </a:lnTo>
                  <a:lnTo>
                    <a:pt x="2649" y="604"/>
                  </a:lnTo>
                  <a:lnTo>
                    <a:pt x="2682" y="638"/>
                  </a:lnTo>
                  <a:lnTo>
                    <a:pt x="2780" y="603"/>
                  </a:lnTo>
                  <a:lnTo>
                    <a:pt x="2803" y="625"/>
                  </a:lnTo>
                  <a:lnTo>
                    <a:pt x="2772" y="692"/>
                  </a:lnTo>
                  <a:lnTo>
                    <a:pt x="2829" y="664"/>
                  </a:lnTo>
                  <a:lnTo>
                    <a:pt x="2869" y="595"/>
                  </a:lnTo>
                  <a:lnTo>
                    <a:pt x="2926" y="585"/>
                  </a:lnTo>
                  <a:lnTo>
                    <a:pt x="2965" y="596"/>
                  </a:lnTo>
                  <a:lnTo>
                    <a:pt x="2994" y="623"/>
                  </a:lnTo>
                  <a:lnTo>
                    <a:pt x="2956" y="689"/>
                  </a:lnTo>
                  <a:lnTo>
                    <a:pt x="2922" y="738"/>
                  </a:lnTo>
                  <a:lnTo>
                    <a:pt x="2976" y="773"/>
                  </a:lnTo>
                  <a:lnTo>
                    <a:pt x="3041" y="806"/>
                  </a:lnTo>
                  <a:lnTo>
                    <a:pt x="3005" y="837"/>
                  </a:lnTo>
                  <a:lnTo>
                    <a:pt x="2910" y="843"/>
                  </a:lnTo>
                  <a:lnTo>
                    <a:pt x="2919" y="870"/>
                  </a:lnTo>
                  <a:lnTo>
                    <a:pt x="2875" y="897"/>
                  </a:lnTo>
                  <a:lnTo>
                    <a:pt x="2787" y="885"/>
                  </a:lnTo>
                  <a:lnTo>
                    <a:pt x="2712" y="866"/>
                  </a:lnTo>
                  <a:lnTo>
                    <a:pt x="2644" y="870"/>
                  </a:lnTo>
                  <a:lnTo>
                    <a:pt x="2517" y="895"/>
                  </a:lnTo>
                  <a:lnTo>
                    <a:pt x="2367" y="906"/>
                  </a:lnTo>
                  <a:lnTo>
                    <a:pt x="2263" y="912"/>
                  </a:lnTo>
                  <a:lnTo>
                    <a:pt x="2269" y="878"/>
                  </a:lnTo>
                  <a:lnTo>
                    <a:pt x="2215" y="859"/>
                  </a:lnTo>
                  <a:lnTo>
                    <a:pt x="2158" y="867"/>
                  </a:lnTo>
                  <a:lnTo>
                    <a:pt x="2154" y="810"/>
                  </a:lnTo>
                  <a:lnTo>
                    <a:pt x="2198" y="803"/>
                  </a:lnTo>
                  <a:lnTo>
                    <a:pt x="2294" y="791"/>
                  </a:lnTo>
                  <a:lnTo>
                    <a:pt x="2367" y="794"/>
                  </a:lnTo>
                  <a:lnTo>
                    <a:pt x="2450" y="782"/>
                  </a:lnTo>
                  <a:lnTo>
                    <a:pt x="2365" y="765"/>
                  </a:lnTo>
                  <a:lnTo>
                    <a:pt x="2244" y="771"/>
                  </a:lnTo>
                  <a:lnTo>
                    <a:pt x="2170" y="770"/>
                  </a:lnTo>
                  <a:lnTo>
                    <a:pt x="2171" y="744"/>
                  </a:lnTo>
                  <a:lnTo>
                    <a:pt x="2326" y="716"/>
                  </a:lnTo>
                  <a:lnTo>
                    <a:pt x="2244" y="717"/>
                  </a:lnTo>
                  <a:lnTo>
                    <a:pt x="2172" y="699"/>
                  </a:lnTo>
                  <a:lnTo>
                    <a:pt x="2278" y="647"/>
                  </a:lnTo>
                  <a:lnTo>
                    <a:pt x="2347" y="620"/>
                  </a:lnTo>
                  <a:lnTo>
                    <a:pt x="2535" y="580"/>
                  </a:lnTo>
                  <a:lnTo>
                    <a:pt x="2573" y="593"/>
                  </a:lnTo>
                  <a:moveTo>
                    <a:pt x="3571" y="843"/>
                  </a:moveTo>
                  <a:lnTo>
                    <a:pt x="3509" y="917"/>
                  </a:lnTo>
                  <a:lnTo>
                    <a:pt x="3629" y="860"/>
                  </a:lnTo>
                  <a:lnTo>
                    <a:pt x="3656" y="907"/>
                  </a:lnTo>
                  <a:lnTo>
                    <a:pt x="3596" y="961"/>
                  </a:lnTo>
                  <a:lnTo>
                    <a:pt x="3611" y="1010"/>
                  </a:lnTo>
                  <a:lnTo>
                    <a:pt x="3711" y="957"/>
                  </a:lnTo>
                  <a:lnTo>
                    <a:pt x="3800" y="894"/>
                  </a:lnTo>
                  <a:lnTo>
                    <a:pt x="3866" y="816"/>
                  </a:lnTo>
                  <a:lnTo>
                    <a:pt x="3938" y="821"/>
                  </a:lnTo>
                  <a:lnTo>
                    <a:pt x="4010" y="832"/>
                  </a:lnTo>
                  <a:lnTo>
                    <a:pt x="4055" y="867"/>
                  </a:lnTo>
                  <a:lnTo>
                    <a:pt x="4032" y="903"/>
                  </a:lnTo>
                  <a:lnTo>
                    <a:pt x="3962" y="942"/>
                  </a:lnTo>
                  <a:lnTo>
                    <a:pt x="3972" y="981"/>
                  </a:lnTo>
                  <a:lnTo>
                    <a:pt x="3939" y="1016"/>
                  </a:lnTo>
                  <a:lnTo>
                    <a:pt x="3792" y="1068"/>
                  </a:lnTo>
                  <a:lnTo>
                    <a:pt x="3706" y="1080"/>
                  </a:lnTo>
                  <a:lnTo>
                    <a:pt x="3664" y="1057"/>
                  </a:lnTo>
                  <a:lnTo>
                    <a:pt x="3619" y="1095"/>
                  </a:lnTo>
                  <a:lnTo>
                    <a:pt x="3518" y="1158"/>
                  </a:lnTo>
                  <a:lnTo>
                    <a:pt x="3477" y="1191"/>
                  </a:lnTo>
                  <a:lnTo>
                    <a:pt x="3373" y="1242"/>
                  </a:lnTo>
                  <a:lnTo>
                    <a:pt x="3287" y="1247"/>
                  </a:lnTo>
                  <a:lnTo>
                    <a:pt x="3218" y="1280"/>
                  </a:lnTo>
                  <a:lnTo>
                    <a:pt x="3178" y="1330"/>
                  </a:lnTo>
                  <a:lnTo>
                    <a:pt x="3103" y="1339"/>
                  </a:lnTo>
                  <a:lnTo>
                    <a:pt x="2985" y="1402"/>
                  </a:lnTo>
                  <a:lnTo>
                    <a:pt x="2858" y="1490"/>
                  </a:lnTo>
                  <a:lnTo>
                    <a:pt x="2792" y="1552"/>
                  </a:lnTo>
                  <a:lnTo>
                    <a:pt x="2726" y="1644"/>
                  </a:lnTo>
                  <a:lnTo>
                    <a:pt x="2806" y="1657"/>
                  </a:lnTo>
                  <a:lnTo>
                    <a:pt x="2785" y="1732"/>
                  </a:lnTo>
                  <a:lnTo>
                    <a:pt x="2776" y="1793"/>
                  </a:lnTo>
                  <a:lnTo>
                    <a:pt x="2872" y="1777"/>
                  </a:lnTo>
                  <a:lnTo>
                    <a:pt x="2966" y="1812"/>
                  </a:lnTo>
                  <a:lnTo>
                    <a:pt x="3010" y="1842"/>
                  </a:lnTo>
                  <a:lnTo>
                    <a:pt x="3032" y="1880"/>
                  </a:lnTo>
                  <a:lnTo>
                    <a:pt x="3098" y="1903"/>
                  </a:lnTo>
                  <a:lnTo>
                    <a:pt x="3146" y="1937"/>
                  </a:lnTo>
                  <a:lnTo>
                    <a:pt x="3247" y="1941"/>
                  </a:lnTo>
                  <a:lnTo>
                    <a:pt x="3311" y="1949"/>
                  </a:lnTo>
                  <a:lnTo>
                    <a:pt x="3264" y="2020"/>
                  </a:lnTo>
                  <a:lnTo>
                    <a:pt x="3242" y="2102"/>
                  </a:lnTo>
                  <a:lnTo>
                    <a:pt x="3244" y="2194"/>
                  </a:lnTo>
                  <a:lnTo>
                    <a:pt x="3304" y="2272"/>
                  </a:lnTo>
                  <a:lnTo>
                    <a:pt x="3366" y="2245"/>
                  </a:lnTo>
                  <a:lnTo>
                    <a:pt x="3439" y="2160"/>
                  </a:lnTo>
                  <a:lnTo>
                    <a:pt x="3468" y="2031"/>
                  </a:lnTo>
                  <a:lnTo>
                    <a:pt x="3445" y="1988"/>
                  </a:lnTo>
                  <a:lnTo>
                    <a:pt x="3565" y="1950"/>
                  </a:lnTo>
                  <a:lnTo>
                    <a:pt x="3664" y="1893"/>
                  </a:lnTo>
                  <a:lnTo>
                    <a:pt x="3727" y="1837"/>
                  </a:lnTo>
                  <a:lnTo>
                    <a:pt x="3750" y="1783"/>
                  </a:lnTo>
                  <a:lnTo>
                    <a:pt x="3744" y="1715"/>
                  </a:lnTo>
                  <a:lnTo>
                    <a:pt x="3702" y="1655"/>
                  </a:lnTo>
                  <a:lnTo>
                    <a:pt x="3820" y="1572"/>
                  </a:lnTo>
                  <a:lnTo>
                    <a:pt x="3835" y="1501"/>
                  </a:lnTo>
                  <a:lnTo>
                    <a:pt x="3888" y="1379"/>
                  </a:lnTo>
                  <a:lnTo>
                    <a:pt x="3939" y="1361"/>
                  </a:lnTo>
                  <a:lnTo>
                    <a:pt x="4028" y="1382"/>
                  </a:lnTo>
                  <a:lnTo>
                    <a:pt x="4084" y="1390"/>
                  </a:lnTo>
                  <a:lnTo>
                    <a:pt x="4144" y="1370"/>
                  </a:lnTo>
                  <a:lnTo>
                    <a:pt x="4184" y="1396"/>
                  </a:lnTo>
                  <a:lnTo>
                    <a:pt x="4232" y="1441"/>
                  </a:lnTo>
                  <a:lnTo>
                    <a:pt x="4233" y="1471"/>
                  </a:lnTo>
                  <a:lnTo>
                    <a:pt x="4337" y="1477"/>
                  </a:lnTo>
                  <a:lnTo>
                    <a:pt x="4301" y="1543"/>
                  </a:lnTo>
                  <a:lnTo>
                    <a:pt x="4270" y="1643"/>
                  </a:lnTo>
                  <a:lnTo>
                    <a:pt x="4320" y="1656"/>
                  </a:lnTo>
                  <a:lnTo>
                    <a:pt x="4342" y="1702"/>
                  </a:lnTo>
                  <a:lnTo>
                    <a:pt x="4451" y="1658"/>
                  </a:lnTo>
                  <a:lnTo>
                    <a:pt x="4550" y="1571"/>
                  </a:lnTo>
                  <a:lnTo>
                    <a:pt x="4608" y="1534"/>
                  </a:lnTo>
                  <a:lnTo>
                    <a:pt x="4621" y="1605"/>
                  </a:lnTo>
                  <a:lnTo>
                    <a:pt x="4655" y="1706"/>
                  </a:lnTo>
                  <a:lnTo>
                    <a:pt x="4683" y="1802"/>
                  </a:lnTo>
                  <a:lnTo>
                    <a:pt x="4637" y="1853"/>
                  </a:lnTo>
                  <a:lnTo>
                    <a:pt x="4702" y="1898"/>
                  </a:lnTo>
                  <a:lnTo>
                    <a:pt x="4740" y="1945"/>
                  </a:lnTo>
                  <a:lnTo>
                    <a:pt x="4833" y="1966"/>
                  </a:lnTo>
                  <a:lnTo>
                    <a:pt x="4864" y="1992"/>
                  </a:lnTo>
                  <a:lnTo>
                    <a:pt x="4864" y="2061"/>
                  </a:lnTo>
                  <a:lnTo>
                    <a:pt x="4910" y="2072"/>
                  </a:lnTo>
                  <a:lnTo>
                    <a:pt x="4925" y="2102"/>
                  </a:lnTo>
                  <a:lnTo>
                    <a:pt x="4899" y="2195"/>
                  </a:lnTo>
                  <a:lnTo>
                    <a:pt x="4842" y="2226"/>
                  </a:lnTo>
                  <a:lnTo>
                    <a:pt x="4786" y="2254"/>
                  </a:lnTo>
                  <a:lnTo>
                    <a:pt x="4670" y="2284"/>
                  </a:lnTo>
                  <a:lnTo>
                    <a:pt x="4565" y="2352"/>
                  </a:lnTo>
                  <a:lnTo>
                    <a:pt x="4450" y="2365"/>
                  </a:lnTo>
                  <a:lnTo>
                    <a:pt x="4317" y="2348"/>
                  </a:lnTo>
                  <a:lnTo>
                    <a:pt x="4219" y="2347"/>
                  </a:lnTo>
                  <a:lnTo>
                    <a:pt x="4149" y="2353"/>
                  </a:lnTo>
                  <a:lnTo>
                    <a:pt x="4073" y="2412"/>
                  </a:lnTo>
                  <a:lnTo>
                    <a:pt x="3976" y="2449"/>
                  </a:lnTo>
                  <a:lnTo>
                    <a:pt x="3840" y="2559"/>
                  </a:lnTo>
                  <a:lnTo>
                    <a:pt x="3736" y="2636"/>
                  </a:lnTo>
                  <a:lnTo>
                    <a:pt x="3798" y="2622"/>
                  </a:lnTo>
                  <a:lnTo>
                    <a:pt x="3943" y="2513"/>
                  </a:lnTo>
                  <a:lnTo>
                    <a:pt x="4107" y="2444"/>
                  </a:lnTo>
                  <a:lnTo>
                    <a:pt x="4208" y="2435"/>
                  </a:lnTo>
                  <a:lnTo>
                    <a:pt x="4252" y="2476"/>
                  </a:lnTo>
                  <a:lnTo>
                    <a:pt x="4171" y="2532"/>
                  </a:lnTo>
                  <a:lnTo>
                    <a:pt x="4162" y="2622"/>
                  </a:lnTo>
                  <a:lnTo>
                    <a:pt x="4164" y="2685"/>
                  </a:lnTo>
                  <a:lnTo>
                    <a:pt x="4238" y="2727"/>
                  </a:lnTo>
                  <a:lnTo>
                    <a:pt x="4353" y="2715"/>
                  </a:lnTo>
                  <a:lnTo>
                    <a:pt x="4448" y="2621"/>
                  </a:lnTo>
                  <a:lnTo>
                    <a:pt x="4434" y="2681"/>
                  </a:lnTo>
                  <a:lnTo>
                    <a:pt x="4469" y="2712"/>
                  </a:lnTo>
                  <a:lnTo>
                    <a:pt x="4370" y="2766"/>
                  </a:lnTo>
                  <a:lnTo>
                    <a:pt x="4206" y="2816"/>
                  </a:lnTo>
                  <a:lnTo>
                    <a:pt x="4129" y="2850"/>
                  </a:lnTo>
                  <a:lnTo>
                    <a:pt x="4035" y="2911"/>
                  </a:lnTo>
                  <a:lnTo>
                    <a:pt x="3985" y="2905"/>
                  </a:lnTo>
                  <a:lnTo>
                    <a:pt x="4004" y="2834"/>
                  </a:lnTo>
                  <a:lnTo>
                    <a:pt x="4142" y="2764"/>
                  </a:lnTo>
                  <a:lnTo>
                    <a:pt x="4034" y="2767"/>
                  </a:lnTo>
                  <a:lnTo>
                    <a:pt x="3955" y="2777"/>
                  </a:lnTo>
                  <a:lnTo>
                    <a:pt x="3927" y="2730"/>
                  </a:lnTo>
                  <a:lnTo>
                    <a:pt x="3965" y="2616"/>
                  </a:lnTo>
                  <a:lnTo>
                    <a:pt x="3943" y="2592"/>
                  </a:lnTo>
                  <a:lnTo>
                    <a:pt x="3894" y="2606"/>
                  </a:lnTo>
                  <a:lnTo>
                    <a:pt x="3879" y="2584"/>
                  </a:lnTo>
                  <a:lnTo>
                    <a:pt x="3806" y="2647"/>
                  </a:lnTo>
                  <a:lnTo>
                    <a:pt x="3764" y="2712"/>
                  </a:lnTo>
                  <a:lnTo>
                    <a:pt x="3727" y="2750"/>
                  </a:lnTo>
                  <a:lnTo>
                    <a:pt x="3694" y="2763"/>
                  </a:lnTo>
                  <a:lnTo>
                    <a:pt x="3671" y="2767"/>
                  </a:lnTo>
                  <a:lnTo>
                    <a:pt x="3657" y="2788"/>
                  </a:lnTo>
                  <a:lnTo>
                    <a:pt x="3533" y="2788"/>
                  </a:lnTo>
                  <a:lnTo>
                    <a:pt x="3430" y="2789"/>
                  </a:lnTo>
                  <a:lnTo>
                    <a:pt x="3394" y="2804"/>
                  </a:lnTo>
                  <a:lnTo>
                    <a:pt x="3301" y="2864"/>
                  </a:lnTo>
                  <a:lnTo>
                    <a:pt x="3291" y="2871"/>
                  </a:lnTo>
                  <a:lnTo>
                    <a:pt x="3258" y="2904"/>
                  </a:lnTo>
                  <a:lnTo>
                    <a:pt x="3195" y="2904"/>
                  </a:lnTo>
                  <a:lnTo>
                    <a:pt x="3128" y="2904"/>
                  </a:lnTo>
                  <a:lnTo>
                    <a:pt x="3093" y="2917"/>
                  </a:lnTo>
                  <a:lnTo>
                    <a:pt x="3098" y="2934"/>
                  </a:lnTo>
                  <a:lnTo>
                    <a:pt x="3095" y="2960"/>
                  </a:lnTo>
                  <a:lnTo>
                    <a:pt x="3091" y="2968"/>
                  </a:lnTo>
                  <a:lnTo>
                    <a:pt x="2987" y="3010"/>
                  </a:lnTo>
                  <a:lnTo>
                    <a:pt x="2912" y="3023"/>
                  </a:lnTo>
                  <a:lnTo>
                    <a:pt x="2816" y="3068"/>
                  </a:lnTo>
                  <a:lnTo>
                    <a:pt x="2799" y="3068"/>
                  </a:lnTo>
                  <a:lnTo>
                    <a:pt x="2780" y="3055"/>
                  </a:lnTo>
                  <a:lnTo>
                    <a:pt x="2777" y="3043"/>
                  </a:lnTo>
                  <a:lnTo>
                    <a:pt x="2782" y="3034"/>
                  </a:lnTo>
                  <a:lnTo>
                    <a:pt x="2807" y="3005"/>
                  </a:lnTo>
                  <a:lnTo>
                    <a:pt x="2856" y="2958"/>
                  </a:lnTo>
                  <a:lnTo>
                    <a:pt x="2894" y="2909"/>
                  </a:lnTo>
                  <a:lnTo>
                    <a:pt x="2908" y="2836"/>
                  </a:lnTo>
                  <a:lnTo>
                    <a:pt x="2923" y="2760"/>
                  </a:lnTo>
                  <a:lnTo>
                    <a:pt x="2868" y="2720"/>
                  </a:lnTo>
                  <a:lnTo>
                    <a:pt x="2882" y="2705"/>
                  </a:lnTo>
                  <a:lnTo>
                    <a:pt x="2877" y="2695"/>
                  </a:lnTo>
                  <a:lnTo>
                    <a:pt x="2858" y="2695"/>
                  </a:lnTo>
                  <a:lnTo>
                    <a:pt x="2850" y="2682"/>
                  </a:lnTo>
                  <a:lnTo>
                    <a:pt x="2855" y="2662"/>
                  </a:lnTo>
                  <a:lnTo>
                    <a:pt x="2838" y="2671"/>
                  </a:lnTo>
                  <a:lnTo>
                    <a:pt x="2822" y="2668"/>
                  </a:lnTo>
                  <a:lnTo>
                    <a:pt x="2829" y="2660"/>
                  </a:lnTo>
                  <a:lnTo>
                    <a:pt x="2817" y="2652"/>
                  </a:lnTo>
                  <a:lnTo>
                    <a:pt x="2820" y="2630"/>
                  </a:lnTo>
                  <a:lnTo>
                    <a:pt x="2779" y="2603"/>
                  </a:lnTo>
                  <a:lnTo>
                    <a:pt x="2738" y="2575"/>
                  </a:lnTo>
                  <a:lnTo>
                    <a:pt x="2687" y="2543"/>
                  </a:lnTo>
                  <a:lnTo>
                    <a:pt x="2639" y="2513"/>
                  </a:lnTo>
                  <a:lnTo>
                    <a:pt x="2569" y="2536"/>
                  </a:lnTo>
                  <a:lnTo>
                    <a:pt x="2547" y="2537"/>
                  </a:lnTo>
                  <a:lnTo>
                    <a:pt x="2475" y="2515"/>
                  </a:lnTo>
                  <a:lnTo>
                    <a:pt x="2416" y="2526"/>
                  </a:lnTo>
                  <a:lnTo>
                    <a:pt x="2365" y="2500"/>
                  </a:lnTo>
                  <a:lnTo>
                    <a:pt x="2304" y="2487"/>
                  </a:lnTo>
                  <a:lnTo>
                    <a:pt x="2260" y="2482"/>
                  </a:lnTo>
                  <a:lnTo>
                    <a:pt x="2247" y="2468"/>
                  </a:lnTo>
                  <a:lnTo>
                    <a:pt x="2258" y="2422"/>
                  </a:lnTo>
                  <a:lnTo>
                    <a:pt x="2236" y="2423"/>
                  </a:lnTo>
                  <a:lnTo>
                    <a:pt x="2219" y="2455"/>
                  </a:lnTo>
                  <a:lnTo>
                    <a:pt x="2083" y="2455"/>
                  </a:lnTo>
                  <a:lnTo>
                    <a:pt x="1858" y="2455"/>
                  </a:lnTo>
                  <a:lnTo>
                    <a:pt x="1634" y="2455"/>
                  </a:lnTo>
                  <a:lnTo>
                    <a:pt x="1436" y="2455"/>
                  </a:lnTo>
                  <a:lnTo>
                    <a:pt x="1239" y="2455"/>
                  </a:lnTo>
                  <a:lnTo>
                    <a:pt x="1045" y="2455"/>
                  </a:lnTo>
                  <a:lnTo>
                    <a:pt x="844" y="2455"/>
                  </a:lnTo>
                  <a:lnTo>
                    <a:pt x="779" y="2455"/>
                  </a:lnTo>
                  <a:lnTo>
                    <a:pt x="584" y="2455"/>
                  </a:lnTo>
                  <a:lnTo>
                    <a:pt x="397" y="2455"/>
                  </a:lnTo>
                  <a:lnTo>
                    <a:pt x="388" y="2455"/>
                  </a:lnTo>
                  <a:lnTo>
                    <a:pt x="316" y="2373"/>
                  </a:lnTo>
                  <a:lnTo>
                    <a:pt x="294" y="2337"/>
                  </a:lnTo>
                  <a:lnTo>
                    <a:pt x="200" y="2303"/>
                  </a:lnTo>
                  <a:lnTo>
                    <a:pt x="217" y="2230"/>
                  </a:lnTo>
                  <a:lnTo>
                    <a:pt x="264" y="2180"/>
                  </a:lnTo>
                  <a:lnTo>
                    <a:pt x="209" y="2145"/>
                  </a:lnTo>
                  <a:lnTo>
                    <a:pt x="249" y="2079"/>
                  </a:lnTo>
                  <a:lnTo>
                    <a:pt x="220" y="2019"/>
                  </a:lnTo>
                  <a:lnTo>
                    <a:pt x="253" y="1977"/>
                  </a:lnTo>
                  <a:lnTo>
                    <a:pt x="320" y="1938"/>
                  </a:lnTo>
                  <a:lnTo>
                    <a:pt x="362" y="1887"/>
                  </a:lnTo>
                  <a:lnTo>
                    <a:pt x="300" y="1836"/>
                  </a:lnTo>
                  <a:lnTo>
                    <a:pt x="319" y="1744"/>
                  </a:lnTo>
                  <a:lnTo>
                    <a:pt x="333" y="1687"/>
                  </a:lnTo>
                  <a:lnTo>
                    <a:pt x="311" y="1651"/>
                  </a:lnTo>
                  <a:lnTo>
                    <a:pt x="302" y="1618"/>
                  </a:lnTo>
                  <a:lnTo>
                    <a:pt x="309" y="1577"/>
                  </a:lnTo>
                  <a:lnTo>
                    <a:pt x="224" y="1603"/>
                  </a:lnTo>
                  <a:lnTo>
                    <a:pt x="121" y="1647"/>
                  </a:lnTo>
                  <a:lnTo>
                    <a:pt x="119" y="1595"/>
                  </a:lnTo>
                  <a:lnTo>
                    <a:pt x="111" y="1561"/>
                  </a:lnTo>
                  <a:lnTo>
                    <a:pt x="75" y="1539"/>
                  </a:lnTo>
                  <a:lnTo>
                    <a:pt x="18" y="1536"/>
                  </a:lnTo>
                  <a:lnTo>
                    <a:pt x="510" y="1099"/>
                  </a:lnTo>
                  <a:lnTo>
                    <a:pt x="854" y="828"/>
                  </a:lnTo>
                  <a:lnTo>
                    <a:pt x="933" y="845"/>
                  </a:lnTo>
                  <a:lnTo>
                    <a:pt x="974" y="880"/>
                  </a:lnTo>
                  <a:lnTo>
                    <a:pt x="1022" y="886"/>
                  </a:lnTo>
                  <a:lnTo>
                    <a:pt x="1108" y="856"/>
                  </a:lnTo>
                  <a:lnTo>
                    <a:pt x="1202" y="834"/>
                  </a:lnTo>
                  <a:lnTo>
                    <a:pt x="1272" y="843"/>
                  </a:lnTo>
                  <a:lnTo>
                    <a:pt x="1392" y="812"/>
                  </a:lnTo>
                  <a:lnTo>
                    <a:pt x="1502" y="794"/>
                  </a:lnTo>
                  <a:lnTo>
                    <a:pt x="1503" y="823"/>
                  </a:lnTo>
                  <a:lnTo>
                    <a:pt x="1564" y="807"/>
                  </a:lnTo>
                  <a:lnTo>
                    <a:pt x="1617" y="774"/>
                  </a:lnTo>
                  <a:lnTo>
                    <a:pt x="1644" y="781"/>
                  </a:lnTo>
                  <a:lnTo>
                    <a:pt x="1659" y="845"/>
                  </a:lnTo>
                  <a:lnTo>
                    <a:pt x="1788" y="796"/>
                  </a:lnTo>
                  <a:lnTo>
                    <a:pt x="1732" y="850"/>
                  </a:lnTo>
                  <a:lnTo>
                    <a:pt x="1812" y="839"/>
                  </a:lnTo>
                  <a:lnTo>
                    <a:pt x="1857" y="818"/>
                  </a:lnTo>
                  <a:lnTo>
                    <a:pt x="1917" y="822"/>
                  </a:lnTo>
                  <a:lnTo>
                    <a:pt x="1966" y="852"/>
                  </a:lnTo>
                  <a:lnTo>
                    <a:pt x="2065" y="878"/>
                  </a:lnTo>
                  <a:lnTo>
                    <a:pt x="2127" y="890"/>
                  </a:lnTo>
                  <a:lnTo>
                    <a:pt x="2185" y="886"/>
                  </a:lnTo>
                  <a:lnTo>
                    <a:pt x="2220" y="922"/>
                  </a:lnTo>
                  <a:lnTo>
                    <a:pt x="2105" y="958"/>
                  </a:lnTo>
                  <a:lnTo>
                    <a:pt x="2189" y="974"/>
                  </a:lnTo>
                  <a:lnTo>
                    <a:pt x="2347" y="965"/>
                  </a:lnTo>
                  <a:lnTo>
                    <a:pt x="2407" y="953"/>
                  </a:lnTo>
                  <a:lnTo>
                    <a:pt x="2423" y="997"/>
                  </a:lnTo>
                  <a:lnTo>
                    <a:pt x="2520" y="960"/>
                  </a:lnTo>
                  <a:lnTo>
                    <a:pt x="2494" y="929"/>
                  </a:lnTo>
                  <a:lnTo>
                    <a:pt x="2554" y="904"/>
                  </a:lnTo>
                  <a:lnTo>
                    <a:pt x="2624" y="901"/>
                  </a:lnTo>
                  <a:lnTo>
                    <a:pt x="2675" y="893"/>
                  </a:lnTo>
                  <a:lnTo>
                    <a:pt x="2702" y="911"/>
                  </a:lnTo>
                  <a:lnTo>
                    <a:pt x="2720" y="950"/>
                  </a:lnTo>
                  <a:lnTo>
                    <a:pt x="2787" y="944"/>
                  </a:lnTo>
                  <a:lnTo>
                    <a:pt x="2854" y="977"/>
                  </a:lnTo>
                  <a:lnTo>
                    <a:pt x="2951" y="965"/>
                  </a:lnTo>
                  <a:lnTo>
                    <a:pt x="3030" y="967"/>
                  </a:lnTo>
                  <a:lnTo>
                    <a:pt x="3064" y="922"/>
                  </a:lnTo>
                  <a:lnTo>
                    <a:pt x="3124" y="909"/>
                  </a:lnTo>
                  <a:lnTo>
                    <a:pt x="3188" y="934"/>
                  </a:lnTo>
                  <a:lnTo>
                    <a:pt x="3128" y="1003"/>
                  </a:lnTo>
                  <a:lnTo>
                    <a:pt x="3213" y="945"/>
                  </a:lnTo>
                  <a:lnTo>
                    <a:pt x="3256" y="947"/>
                  </a:lnTo>
                  <a:lnTo>
                    <a:pt x="3344" y="874"/>
                  </a:lnTo>
                  <a:lnTo>
                    <a:pt x="3325" y="830"/>
                  </a:lnTo>
                  <a:lnTo>
                    <a:pt x="3288" y="801"/>
                  </a:lnTo>
                  <a:lnTo>
                    <a:pt x="3365" y="724"/>
                  </a:lnTo>
                  <a:lnTo>
                    <a:pt x="3475" y="674"/>
                  </a:lnTo>
                  <a:lnTo>
                    <a:pt x="3534" y="685"/>
                  </a:lnTo>
                  <a:lnTo>
                    <a:pt x="3559" y="715"/>
                  </a:lnTo>
                  <a:lnTo>
                    <a:pt x="3561" y="794"/>
                  </a:lnTo>
                  <a:lnTo>
                    <a:pt x="3483" y="829"/>
                  </a:lnTo>
                  <a:lnTo>
                    <a:pt x="3571" y="843"/>
                  </a:lnTo>
                  <a:moveTo>
                    <a:pt x="3269" y="871"/>
                  </a:moveTo>
                  <a:lnTo>
                    <a:pt x="3213" y="896"/>
                  </a:lnTo>
                  <a:lnTo>
                    <a:pt x="3159" y="875"/>
                  </a:lnTo>
                  <a:lnTo>
                    <a:pt x="3107" y="882"/>
                  </a:lnTo>
                  <a:lnTo>
                    <a:pt x="3062" y="850"/>
                  </a:lnTo>
                  <a:lnTo>
                    <a:pt x="3131" y="828"/>
                  </a:lnTo>
                  <a:lnTo>
                    <a:pt x="3197" y="797"/>
                  </a:lnTo>
                  <a:lnTo>
                    <a:pt x="3236" y="818"/>
                  </a:lnTo>
                  <a:lnTo>
                    <a:pt x="3257" y="830"/>
                  </a:lnTo>
                  <a:lnTo>
                    <a:pt x="3261" y="844"/>
                  </a:lnTo>
                  <a:lnTo>
                    <a:pt x="3269" y="871"/>
                  </a:lnTo>
                  <a:moveTo>
                    <a:pt x="4250" y="1014"/>
                  </a:moveTo>
                  <a:lnTo>
                    <a:pt x="4184" y="1017"/>
                  </a:lnTo>
                  <a:lnTo>
                    <a:pt x="4195" y="981"/>
                  </a:lnTo>
                  <a:lnTo>
                    <a:pt x="4247" y="940"/>
                  </a:lnTo>
                  <a:lnTo>
                    <a:pt x="4305" y="930"/>
                  </a:lnTo>
                  <a:lnTo>
                    <a:pt x="4334" y="951"/>
                  </a:lnTo>
                  <a:lnTo>
                    <a:pt x="4313" y="982"/>
                  </a:lnTo>
                  <a:lnTo>
                    <a:pt x="4300" y="992"/>
                  </a:lnTo>
                  <a:lnTo>
                    <a:pt x="4250" y="1014"/>
                  </a:lnTo>
                  <a:moveTo>
                    <a:pt x="3649" y="1125"/>
                  </a:moveTo>
                  <a:lnTo>
                    <a:pt x="3636" y="1158"/>
                  </a:lnTo>
                  <a:lnTo>
                    <a:pt x="3673" y="1146"/>
                  </a:lnTo>
                  <a:lnTo>
                    <a:pt x="3692" y="1166"/>
                  </a:lnTo>
                  <a:lnTo>
                    <a:pt x="3737" y="1192"/>
                  </a:lnTo>
                  <a:lnTo>
                    <a:pt x="3787" y="1215"/>
                  </a:lnTo>
                  <a:lnTo>
                    <a:pt x="3768" y="1251"/>
                  </a:lnTo>
                  <a:lnTo>
                    <a:pt x="3814" y="1246"/>
                  </a:lnTo>
                  <a:lnTo>
                    <a:pt x="3839" y="1271"/>
                  </a:lnTo>
                  <a:lnTo>
                    <a:pt x="3772" y="1295"/>
                  </a:lnTo>
                  <a:lnTo>
                    <a:pt x="3693" y="1277"/>
                  </a:lnTo>
                  <a:lnTo>
                    <a:pt x="3684" y="1242"/>
                  </a:lnTo>
                  <a:lnTo>
                    <a:pt x="3599" y="1283"/>
                  </a:lnTo>
                  <a:lnTo>
                    <a:pt x="3489" y="1323"/>
                  </a:lnTo>
                  <a:lnTo>
                    <a:pt x="3500" y="1278"/>
                  </a:lnTo>
                  <a:lnTo>
                    <a:pt x="3416" y="1285"/>
                  </a:lnTo>
                  <a:lnTo>
                    <a:pt x="3493" y="1247"/>
                  </a:lnTo>
                  <a:lnTo>
                    <a:pt x="3543" y="1187"/>
                  </a:lnTo>
                  <a:lnTo>
                    <a:pt x="3612" y="1118"/>
                  </a:lnTo>
                  <a:lnTo>
                    <a:pt x="3649" y="1125"/>
                  </a:lnTo>
                  <a:moveTo>
                    <a:pt x="3684" y="1349"/>
                  </a:moveTo>
                  <a:lnTo>
                    <a:pt x="3588" y="1392"/>
                  </a:lnTo>
                  <a:lnTo>
                    <a:pt x="3547" y="1390"/>
                  </a:lnTo>
                  <a:lnTo>
                    <a:pt x="3548" y="1369"/>
                  </a:lnTo>
                  <a:lnTo>
                    <a:pt x="3615" y="1333"/>
                  </a:lnTo>
                  <a:lnTo>
                    <a:pt x="3695" y="1334"/>
                  </a:lnTo>
                  <a:lnTo>
                    <a:pt x="3684" y="1349"/>
                  </a:lnTo>
                  <a:moveTo>
                    <a:pt x="3812" y="1392"/>
                  </a:moveTo>
                  <a:lnTo>
                    <a:pt x="3764" y="1432"/>
                  </a:lnTo>
                  <a:lnTo>
                    <a:pt x="3741" y="1426"/>
                  </a:lnTo>
                  <a:lnTo>
                    <a:pt x="3740" y="1403"/>
                  </a:lnTo>
                  <a:lnTo>
                    <a:pt x="3746" y="1397"/>
                  </a:lnTo>
                  <a:lnTo>
                    <a:pt x="3783" y="1374"/>
                  </a:lnTo>
                  <a:lnTo>
                    <a:pt x="3807" y="1376"/>
                  </a:lnTo>
                  <a:lnTo>
                    <a:pt x="3812" y="1392"/>
                  </a:lnTo>
                  <a:moveTo>
                    <a:pt x="43" y="2029"/>
                  </a:moveTo>
                  <a:lnTo>
                    <a:pt x="64" y="2040"/>
                  </a:lnTo>
                  <a:lnTo>
                    <a:pt x="130" y="2033"/>
                  </a:lnTo>
                  <a:lnTo>
                    <a:pt x="37" y="2126"/>
                  </a:lnTo>
                  <a:lnTo>
                    <a:pt x="41" y="2192"/>
                  </a:lnTo>
                  <a:lnTo>
                    <a:pt x="15" y="2192"/>
                  </a:lnTo>
                  <a:lnTo>
                    <a:pt x="6" y="2154"/>
                  </a:lnTo>
                  <a:lnTo>
                    <a:pt x="12" y="2116"/>
                  </a:lnTo>
                  <a:lnTo>
                    <a:pt x="0" y="2091"/>
                  </a:lnTo>
                  <a:lnTo>
                    <a:pt x="18" y="2055"/>
                  </a:lnTo>
                  <a:lnTo>
                    <a:pt x="43" y="2029"/>
                  </a:lnTo>
                  <a:moveTo>
                    <a:pt x="4831" y="2315"/>
                  </a:moveTo>
                  <a:lnTo>
                    <a:pt x="4766" y="2387"/>
                  </a:lnTo>
                  <a:lnTo>
                    <a:pt x="4817" y="2359"/>
                  </a:lnTo>
                  <a:lnTo>
                    <a:pt x="4855" y="2377"/>
                  </a:lnTo>
                  <a:lnTo>
                    <a:pt x="4824" y="2406"/>
                  </a:lnTo>
                  <a:lnTo>
                    <a:pt x="4875" y="2429"/>
                  </a:lnTo>
                  <a:lnTo>
                    <a:pt x="4911" y="2409"/>
                  </a:lnTo>
                  <a:lnTo>
                    <a:pt x="4969" y="2434"/>
                  </a:lnTo>
                  <a:lnTo>
                    <a:pt x="4932" y="2495"/>
                  </a:lnTo>
                  <a:lnTo>
                    <a:pt x="4982" y="2481"/>
                  </a:lnTo>
                  <a:lnTo>
                    <a:pt x="4978" y="2525"/>
                  </a:lnTo>
                  <a:lnTo>
                    <a:pt x="4985" y="2577"/>
                  </a:lnTo>
                  <a:lnTo>
                    <a:pt x="4937" y="2650"/>
                  </a:lnTo>
                  <a:lnTo>
                    <a:pt x="4906" y="2653"/>
                  </a:lnTo>
                  <a:lnTo>
                    <a:pt x="4866" y="2637"/>
                  </a:lnTo>
                  <a:lnTo>
                    <a:pt x="4899" y="2569"/>
                  </a:lnTo>
                  <a:lnTo>
                    <a:pt x="4884" y="2559"/>
                  </a:lnTo>
                  <a:lnTo>
                    <a:pt x="4786" y="2631"/>
                  </a:lnTo>
                  <a:lnTo>
                    <a:pt x="4747" y="2628"/>
                  </a:lnTo>
                  <a:lnTo>
                    <a:pt x="4805" y="2589"/>
                  </a:lnTo>
                  <a:lnTo>
                    <a:pt x="4747" y="2569"/>
                  </a:lnTo>
                  <a:lnTo>
                    <a:pt x="4675" y="2574"/>
                  </a:lnTo>
                  <a:lnTo>
                    <a:pt x="4546" y="2571"/>
                  </a:lnTo>
                  <a:lnTo>
                    <a:pt x="4544" y="2546"/>
                  </a:lnTo>
                  <a:lnTo>
                    <a:pt x="4594" y="2517"/>
                  </a:lnTo>
                  <a:lnTo>
                    <a:pt x="4572" y="2494"/>
                  </a:lnTo>
                  <a:lnTo>
                    <a:pt x="4643" y="2444"/>
                  </a:lnTo>
                  <a:lnTo>
                    <a:pt x="4753" y="2312"/>
                  </a:lnTo>
                  <a:lnTo>
                    <a:pt x="4808" y="2265"/>
                  </a:lnTo>
                  <a:lnTo>
                    <a:pt x="4873" y="2237"/>
                  </a:lnTo>
                  <a:lnTo>
                    <a:pt x="4902" y="2241"/>
                  </a:lnTo>
                  <a:lnTo>
                    <a:pt x="4883" y="2263"/>
                  </a:lnTo>
                  <a:lnTo>
                    <a:pt x="4831" y="2315"/>
                  </a:lnTo>
                  <a:moveTo>
                    <a:pt x="326" y="2496"/>
                  </a:moveTo>
                  <a:lnTo>
                    <a:pt x="285" y="2507"/>
                  </a:lnTo>
                  <a:lnTo>
                    <a:pt x="202" y="2469"/>
                  </a:lnTo>
                  <a:lnTo>
                    <a:pt x="202" y="2440"/>
                  </a:lnTo>
                  <a:lnTo>
                    <a:pt x="163" y="2411"/>
                  </a:lnTo>
                  <a:lnTo>
                    <a:pt x="167" y="2387"/>
                  </a:lnTo>
                  <a:lnTo>
                    <a:pt x="110" y="2372"/>
                  </a:lnTo>
                  <a:lnTo>
                    <a:pt x="117" y="2327"/>
                  </a:lnTo>
                  <a:lnTo>
                    <a:pt x="137" y="2308"/>
                  </a:lnTo>
                  <a:lnTo>
                    <a:pt x="192" y="2326"/>
                  </a:lnTo>
                  <a:lnTo>
                    <a:pt x="223" y="2339"/>
                  </a:lnTo>
                  <a:lnTo>
                    <a:pt x="278" y="2347"/>
                  </a:lnTo>
                  <a:lnTo>
                    <a:pt x="281" y="2376"/>
                  </a:lnTo>
                  <a:lnTo>
                    <a:pt x="286" y="2415"/>
                  </a:lnTo>
                  <a:lnTo>
                    <a:pt x="329" y="2450"/>
                  </a:lnTo>
                  <a:lnTo>
                    <a:pt x="326" y="2496"/>
                  </a:lnTo>
                  <a:moveTo>
                    <a:pt x="4418" y="2446"/>
                  </a:moveTo>
                  <a:lnTo>
                    <a:pt x="4385" y="2448"/>
                  </a:lnTo>
                  <a:lnTo>
                    <a:pt x="4309" y="2422"/>
                  </a:lnTo>
                  <a:lnTo>
                    <a:pt x="4262" y="2382"/>
                  </a:lnTo>
                  <a:lnTo>
                    <a:pt x="4287" y="2375"/>
                  </a:lnTo>
                  <a:lnTo>
                    <a:pt x="4366" y="2396"/>
                  </a:lnTo>
                  <a:lnTo>
                    <a:pt x="4421" y="2431"/>
                  </a:lnTo>
                  <a:lnTo>
                    <a:pt x="4418" y="2446"/>
                  </a:lnTo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30"/>
            <p:cNvSpPr/>
            <p:nvPr/>
          </p:nvSpPr>
          <p:spPr>
            <a:xfrm>
              <a:off x="5360338" y="2523048"/>
              <a:ext cx="218154" cy="129048"/>
            </a:xfrm>
            <a:custGeom>
              <a:rect b="b" l="l" r="r" t="t"/>
              <a:pathLst>
                <a:path extrusionOk="0" h="42" w="71">
                  <a:moveTo>
                    <a:pt x="57" y="6"/>
                  </a:moveTo>
                  <a:lnTo>
                    <a:pt x="58" y="10"/>
                  </a:lnTo>
                  <a:lnTo>
                    <a:pt x="56" y="15"/>
                  </a:lnTo>
                  <a:lnTo>
                    <a:pt x="63" y="19"/>
                  </a:lnTo>
                  <a:lnTo>
                    <a:pt x="71" y="19"/>
                  </a:lnTo>
                  <a:lnTo>
                    <a:pt x="71" y="27"/>
                  </a:lnTo>
                  <a:lnTo>
                    <a:pt x="64" y="31"/>
                  </a:lnTo>
                  <a:lnTo>
                    <a:pt x="51" y="28"/>
                  </a:lnTo>
                  <a:lnTo>
                    <a:pt x="48" y="37"/>
                  </a:lnTo>
                  <a:lnTo>
                    <a:pt x="40" y="37"/>
                  </a:lnTo>
                  <a:lnTo>
                    <a:pt x="38" y="34"/>
                  </a:lnTo>
                  <a:lnTo>
                    <a:pt x="29" y="41"/>
                  </a:lnTo>
                  <a:lnTo>
                    <a:pt x="21" y="42"/>
                  </a:lnTo>
                  <a:lnTo>
                    <a:pt x="13" y="38"/>
                  </a:lnTo>
                  <a:lnTo>
                    <a:pt x="8" y="29"/>
                  </a:lnTo>
                  <a:lnTo>
                    <a:pt x="0" y="32"/>
                  </a:lnTo>
                  <a:lnTo>
                    <a:pt x="0" y="22"/>
                  </a:lnTo>
                  <a:lnTo>
                    <a:pt x="11" y="11"/>
                  </a:lnTo>
                  <a:lnTo>
                    <a:pt x="11" y="6"/>
                  </a:lnTo>
                  <a:lnTo>
                    <a:pt x="18" y="8"/>
                  </a:lnTo>
                  <a:lnTo>
                    <a:pt x="22" y="4"/>
                  </a:lnTo>
                  <a:lnTo>
                    <a:pt x="36" y="4"/>
                  </a:lnTo>
                  <a:lnTo>
                    <a:pt x="40" y="0"/>
                  </a:lnTo>
                  <a:lnTo>
                    <a:pt x="57" y="6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30"/>
            <p:cNvSpPr/>
            <p:nvPr/>
          </p:nvSpPr>
          <p:spPr>
            <a:xfrm>
              <a:off x="2124911" y="6689466"/>
              <a:ext cx="749709" cy="2399686"/>
            </a:xfrm>
            <a:custGeom>
              <a:rect b="b" l="l" r="r" t="t"/>
              <a:pathLst>
                <a:path extrusionOk="0" h="3202" w="999">
                  <a:moveTo>
                    <a:pt x="189" y="333"/>
                  </a:moveTo>
                  <a:lnTo>
                    <a:pt x="233" y="450"/>
                  </a:lnTo>
                  <a:lnTo>
                    <a:pt x="284" y="439"/>
                  </a:lnTo>
                  <a:lnTo>
                    <a:pt x="296" y="460"/>
                  </a:lnTo>
                  <a:lnTo>
                    <a:pt x="282" y="548"/>
                  </a:lnTo>
                  <a:lnTo>
                    <a:pt x="208" y="590"/>
                  </a:lnTo>
                  <a:lnTo>
                    <a:pt x="231" y="732"/>
                  </a:lnTo>
                  <a:lnTo>
                    <a:pt x="221" y="759"/>
                  </a:lnTo>
                  <a:lnTo>
                    <a:pt x="248" y="793"/>
                  </a:lnTo>
                  <a:lnTo>
                    <a:pt x="205" y="846"/>
                  </a:lnTo>
                  <a:lnTo>
                    <a:pt x="171" y="926"/>
                  </a:lnTo>
                  <a:lnTo>
                    <a:pt x="159" y="1003"/>
                  </a:lnTo>
                  <a:lnTo>
                    <a:pt x="181" y="1085"/>
                  </a:lnTo>
                  <a:lnTo>
                    <a:pt x="154" y="1173"/>
                  </a:lnTo>
                  <a:lnTo>
                    <a:pt x="217" y="1319"/>
                  </a:lnTo>
                  <a:lnTo>
                    <a:pt x="239" y="1335"/>
                  </a:lnTo>
                  <a:lnTo>
                    <a:pt x="256" y="1413"/>
                  </a:lnTo>
                  <a:lnTo>
                    <a:pt x="234" y="1496"/>
                  </a:lnTo>
                  <a:lnTo>
                    <a:pt x="252" y="1566"/>
                  </a:lnTo>
                  <a:lnTo>
                    <a:pt x="212" y="1622"/>
                  </a:lnTo>
                  <a:lnTo>
                    <a:pt x="232" y="1700"/>
                  </a:lnTo>
                  <a:lnTo>
                    <a:pt x="275" y="1782"/>
                  </a:lnTo>
                  <a:lnTo>
                    <a:pt x="242" y="1813"/>
                  </a:lnTo>
                  <a:lnTo>
                    <a:pt x="244" y="1888"/>
                  </a:lnTo>
                  <a:lnTo>
                    <a:pt x="253" y="1975"/>
                  </a:lnTo>
                  <a:lnTo>
                    <a:pt x="295" y="2078"/>
                  </a:lnTo>
                  <a:lnTo>
                    <a:pt x="273" y="2095"/>
                  </a:lnTo>
                  <a:lnTo>
                    <a:pt x="319" y="2192"/>
                  </a:lnTo>
                  <a:lnTo>
                    <a:pt x="360" y="2224"/>
                  </a:lnTo>
                  <a:lnTo>
                    <a:pt x="349" y="2259"/>
                  </a:lnTo>
                  <a:lnTo>
                    <a:pt x="386" y="2276"/>
                  </a:lnTo>
                  <a:lnTo>
                    <a:pt x="404" y="2307"/>
                  </a:lnTo>
                  <a:lnTo>
                    <a:pt x="380" y="2323"/>
                  </a:lnTo>
                  <a:lnTo>
                    <a:pt x="404" y="2372"/>
                  </a:lnTo>
                  <a:lnTo>
                    <a:pt x="418" y="2483"/>
                  </a:lnTo>
                  <a:lnTo>
                    <a:pt x="409" y="2554"/>
                  </a:lnTo>
                  <a:lnTo>
                    <a:pt x="432" y="2596"/>
                  </a:lnTo>
                  <a:lnTo>
                    <a:pt x="431" y="2649"/>
                  </a:lnTo>
                  <a:lnTo>
                    <a:pt x="395" y="2686"/>
                  </a:lnTo>
                  <a:lnTo>
                    <a:pt x="436" y="2774"/>
                  </a:lnTo>
                  <a:lnTo>
                    <a:pt x="471" y="2804"/>
                  </a:lnTo>
                  <a:lnTo>
                    <a:pt x="513" y="2798"/>
                  </a:lnTo>
                  <a:lnTo>
                    <a:pt x="537" y="2860"/>
                  </a:lnTo>
                  <a:lnTo>
                    <a:pt x="583" y="2908"/>
                  </a:lnTo>
                  <a:lnTo>
                    <a:pt x="744" y="2919"/>
                  </a:lnTo>
                  <a:lnTo>
                    <a:pt x="808" y="2932"/>
                  </a:lnTo>
                  <a:lnTo>
                    <a:pt x="751" y="2931"/>
                  </a:lnTo>
                  <a:lnTo>
                    <a:pt x="728" y="2952"/>
                  </a:lnTo>
                  <a:lnTo>
                    <a:pt x="683" y="2981"/>
                  </a:lnTo>
                  <a:lnTo>
                    <a:pt x="706" y="3058"/>
                  </a:lnTo>
                  <a:lnTo>
                    <a:pt x="680" y="3060"/>
                  </a:lnTo>
                  <a:lnTo>
                    <a:pt x="596" y="3033"/>
                  </a:lnTo>
                  <a:lnTo>
                    <a:pt x="498" y="2976"/>
                  </a:lnTo>
                  <a:lnTo>
                    <a:pt x="498" y="2976"/>
                  </a:lnTo>
                  <a:lnTo>
                    <a:pt x="397" y="2929"/>
                  </a:lnTo>
                  <a:lnTo>
                    <a:pt x="354" y="2877"/>
                  </a:lnTo>
                  <a:lnTo>
                    <a:pt x="352" y="2829"/>
                  </a:lnTo>
                  <a:lnTo>
                    <a:pt x="296" y="2774"/>
                  </a:lnTo>
                  <a:lnTo>
                    <a:pt x="230" y="2632"/>
                  </a:lnTo>
                  <a:lnTo>
                    <a:pt x="226" y="2552"/>
                  </a:lnTo>
                  <a:lnTo>
                    <a:pt x="272" y="2488"/>
                  </a:lnTo>
                  <a:lnTo>
                    <a:pt x="162" y="2463"/>
                  </a:lnTo>
                  <a:lnTo>
                    <a:pt x="199" y="2389"/>
                  </a:lnTo>
                  <a:lnTo>
                    <a:pt x="173" y="2250"/>
                  </a:lnTo>
                  <a:lnTo>
                    <a:pt x="258" y="2280"/>
                  </a:lnTo>
                  <a:lnTo>
                    <a:pt x="237" y="2105"/>
                  </a:lnTo>
                  <a:lnTo>
                    <a:pt x="184" y="2083"/>
                  </a:lnTo>
                  <a:lnTo>
                    <a:pt x="196" y="2188"/>
                  </a:lnTo>
                  <a:lnTo>
                    <a:pt x="150" y="2176"/>
                  </a:lnTo>
                  <a:lnTo>
                    <a:pt x="132" y="2056"/>
                  </a:lnTo>
                  <a:lnTo>
                    <a:pt x="109" y="1900"/>
                  </a:lnTo>
                  <a:lnTo>
                    <a:pt x="124" y="1842"/>
                  </a:lnTo>
                  <a:lnTo>
                    <a:pt x="81" y="1759"/>
                  </a:lnTo>
                  <a:lnTo>
                    <a:pt x="50" y="1664"/>
                  </a:lnTo>
                  <a:lnTo>
                    <a:pt x="79" y="1661"/>
                  </a:lnTo>
                  <a:lnTo>
                    <a:pt x="88" y="1524"/>
                  </a:lnTo>
                  <a:lnTo>
                    <a:pt x="105" y="1389"/>
                  </a:lnTo>
                  <a:lnTo>
                    <a:pt x="107" y="1262"/>
                  </a:lnTo>
                  <a:lnTo>
                    <a:pt x="65" y="1135"/>
                  </a:lnTo>
                  <a:lnTo>
                    <a:pt x="72" y="1065"/>
                  </a:lnTo>
                  <a:lnTo>
                    <a:pt x="44" y="960"/>
                  </a:lnTo>
                  <a:lnTo>
                    <a:pt x="68" y="856"/>
                  </a:lnTo>
                  <a:lnTo>
                    <a:pt x="55" y="691"/>
                  </a:lnTo>
                  <a:lnTo>
                    <a:pt x="52" y="515"/>
                  </a:lnTo>
                  <a:lnTo>
                    <a:pt x="50" y="324"/>
                  </a:lnTo>
                  <a:lnTo>
                    <a:pt x="28" y="185"/>
                  </a:lnTo>
                  <a:lnTo>
                    <a:pt x="0" y="65"/>
                  </a:lnTo>
                  <a:lnTo>
                    <a:pt x="36" y="43"/>
                  </a:lnTo>
                  <a:lnTo>
                    <a:pt x="51" y="0"/>
                  </a:lnTo>
                  <a:lnTo>
                    <a:pt x="93" y="57"/>
                  </a:lnTo>
                  <a:lnTo>
                    <a:pt x="110" y="119"/>
                  </a:lnTo>
                  <a:lnTo>
                    <a:pt x="152" y="155"/>
                  </a:lnTo>
                  <a:lnTo>
                    <a:pt x="138" y="237"/>
                  </a:lnTo>
                  <a:lnTo>
                    <a:pt x="189" y="333"/>
                  </a:lnTo>
                  <a:moveTo>
                    <a:pt x="816" y="2960"/>
                  </a:moveTo>
                  <a:lnTo>
                    <a:pt x="893" y="3142"/>
                  </a:lnTo>
                  <a:lnTo>
                    <a:pt x="960" y="3142"/>
                  </a:lnTo>
                  <a:lnTo>
                    <a:pt x="999" y="3144"/>
                  </a:lnTo>
                  <a:lnTo>
                    <a:pt x="992" y="3177"/>
                  </a:lnTo>
                  <a:lnTo>
                    <a:pt x="950" y="3202"/>
                  </a:lnTo>
                  <a:lnTo>
                    <a:pt x="918" y="3200"/>
                  </a:lnTo>
                  <a:lnTo>
                    <a:pt x="878" y="3193"/>
                  </a:lnTo>
                  <a:lnTo>
                    <a:pt x="821" y="3169"/>
                  </a:lnTo>
                  <a:lnTo>
                    <a:pt x="750" y="3157"/>
                  </a:lnTo>
                  <a:lnTo>
                    <a:pt x="650" y="3112"/>
                  </a:lnTo>
                  <a:lnTo>
                    <a:pt x="565" y="3068"/>
                  </a:lnTo>
                  <a:lnTo>
                    <a:pt x="436" y="2976"/>
                  </a:lnTo>
                  <a:lnTo>
                    <a:pt x="497" y="2993"/>
                  </a:lnTo>
                  <a:lnTo>
                    <a:pt x="611" y="3048"/>
                  </a:lnTo>
                  <a:lnTo>
                    <a:pt x="708" y="3077"/>
                  </a:lnTo>
                  <a:lnTo>
                    <a:pt x="724" y="3040"/>
                  </a:lnTo>
                  <a:lnTo>
                    <a:pt x="721" y="2984"/>
                  </a:lnTo>
                  <a:lnTo>
                    <a:pt x="766" y="2950"/>
                  </a:lnTo>
                  <a:lnTo>
                    <a:pt x="816" y="2960"/>
                  </a:lnTo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30"/>
            <p:cNvSpPr/>
            <p:nvPr/>
          </p:nvSpPr>
          <p:spPr>
            <a:xfrm>
              <a:off x="11090700" y="4283636"/>
              <a:ext cx="125977" cy="119832"/>
            </a:xfrm>
            <a:custGeom>
              <a:rect b="b" l="l" r="r" t="t"/>
              <a:pathLst>
                <a:path extrusionOk="0" h="39" w="41">
                  <a:moveTo>
                    <a:pt x="33" y="29"/>
                  </a:moveTo>
                  <a:lnTo>
                    <a:pt x="19" y="39"/>
                  </a:lnTo>
                  <a:lnTo>
                    <a:pt x="3" y="33"/>
                  </a:lnTo>
                  <a:lnTo>
                    <a:pt x="0" y="15"/>
                  </a:lnTo>
                  <a:lnTo>
                    <a:pt x="7" y="6"/>
                  </a:lnTo>
                  <a:lnTo>
                    <a:pt x="25" y="0"/>
                  </a:lnTo>
                  <a:lnTo>
                    <a:pt x="36" y="0"/>
                  </a:lnTo>
                  <a:lnTo>
                    <a:pt x="41" y="8"/>
                  </a:lnTo>
                  <a:lnTo>
                    <a:pt x="35" y="17"/>
                  </a:lnTo>
                  <a:lnTo>
                    <a:pt x="33" y="29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30"/>
            <p:cNvSpPr/>
            <p:nvPr/>
          </p:nvSpPr>
          <p:spPr>
            <a:xfrm>
              <a:off x="8899950" y="2175846"/>
              <a:ext cx="2891298" cy="2095499"/>
            </a:xfrm>
            <a:custGeom>
              <a:rect b="b" l="l" r="r" t="t"/>
              <a:pathLst>
                <a:path extrusionOk="0" h="682" w="941">
                  <a:moveTo>
                    <a:pt x="791" y="74"/>
                  </a:moveTo>
                  <a:lnTo>
                    <a:pt x="823" y="80"/>
                  </a:lnTo>
                  <a:lnTo>
                    <a:pt x="852" y="95"/>
                  </a:lnTo>
                  <a:lnTo>
                    <a:pt x="872" y="114"/>
                  </a:lnTo>
                  <a:lnTo>
                    <a:pt x="896" y="114"/>
                  </a:lnTo>
                  <a:lnTo>
                    <a:pt x="905" y="106"/>
                  </a:lnTo>
                  <a:lnTo>
                    <a:pt x="927" y="100"/>
                  </a:lnTo>
                  <a:lnTo>
                    <a:pt x="932" y="118"/>
                  </a:lnTo>
                  <a:lnTo>
                    <a:pt x="930" y="126"/>
                  </a:lnTo>
                  <a:lnTo>
                    <a:pt x="940" y="148"/>
                  </a:lnTo>
                  <a:lnTo>
                    <a:pt x="941" y="168"/>
                  </a:lnTo>
                  <a:lnTo>
                    <a:pt x="919" y="164"/>
                  </a:lnTo>
                  <a:lnTo>
                    <a:pt x="909" y="171"/>
                  </a:lnTo>
                  <a:lnTo>
                    <a:pt x="924" y="189"/>
                  </a:lnTo>
                  <a:lnTo>
                    <a:pt x="936" y="213"/>
                  </a:lnTo>
                  <a:lnTo>
                    <a:pt x="928" y="214"/>
                  </a:lnTo>
                  <a:lnTo>
                    <a:pt x="934" y="224"/>
                  </a:lnTo>
                  <a:lnTo>
                    <a:pt x="916" y="212"/>
                  </a:lnTo>
                  <a:lnTo>
                    <a:pt x="916" y="223"/>
                  </a:lnTo>
                  <a:lnTo>
                    <a:pt x="895" y="232"/>
                  </a:lnTo>
                  <a:lnTo>
                    <a:pt x="904" y="243"/>
                  </a:lnTo>
                  <a:lnTo>
                    <a:pt x="889" y="243"/>
                  </a:lnTo>
                  <a:lnTo>
                    <a:pt x="877" y="236"/>
                  </a:lnTo>
                  <a:lnTo>
                    <a:pt x="873" y="251"/>
                  </a:lnTo>
                  <a:lnTo>
                    <a:pt x="861" y="262"/>
                  </a:lnTo>
                  <a:lnTo>
                    <a:pt x="853" y="275"/>
                  </a:lnTo>
                  <a:lnTo>
                    <a:pt x="833" y="281"/>
                  </a:lnTo>
                  <a:lnTo>
                    <a:pt x="825" y="291"/>
                  </a:lnTo>
                  <a:lnTo>
                    <a:pt x="809" y="296"/>
                  </a:lnTo>
                  <a:lnTo>
                    <a:pt x="814" y="287"/>
                  </a:lnTo>
                  <a:lnTo>
                    <a:pt x="806" y="279"/>
                  </a:lnTo>
                  <a:lnTo>
                    <a:pt x="813" y="265"/>
                  </a:lnTo>
                  <a:lnTo>
                    <a:pt x="799" y="254"/>
                  </a:lnTo>
                  <a:lnTo>
                    <a:pt x="788" y="261"/>
                  </a:lnTo>
                  <a:lnTo>
                    <a:pt x="776" y="275"/>
                  </a:lnTo>
                  <a:lnTo>
                    <a:pt x="771" y="289"/>
                  </a:lnTo>
                  <a:lnTo>
                    <a:pt x="755" y="290"/>
                  </a:lnTo>
                  <a:lnTo>
                    <a:pt x="751" y="299"/>
                  </a:lnTo>
                  <a:lnTo>
                    <a:pt x="766" y="313"/>
                  </a:lnTo>
                  <a:lnTo>
                    <a:pt x="781" y="317"/>
                  </a:lnTo>
                  <a:lnTo>
                    <a:pt x="786" y="326"/>
                  </a:lnTo>
                  <a:lnTo>
                    <a:pt x="802" y="332"/>
                  </a:lnTo>
                  <a:lnTo>
                    <a:pt x="815" y="317"/>
                  </a:lnTo>
                  <a:lnTo>
                    <a:pt x="833" y="325"/>
                  </a:lnTo>
                  <a:lnTo>
                    <a:pt x="845" y="326"/>
                  </a:lnTo>
                  <a:lnTo>
                    <a:pt x="852" y="337"/>
                  </a:lnTo>
                  <a:lnTo>
                    <a:pt x="830" y="343"/>
                  </a:lnTo>
                  <a:lnTo>
                    <a:pt x="827" y="354"/>
                  </a:lnTo>
                  <a:lnTo>
                    <a:pt x="815" y="364"/>
                  </a:lnTo>
                  <a:lnTo>
                    <a:pt x="811" y="378"/>
                  </a:lnTo>
                  <a:lnTo>
                    <a:pt x="834" y="390"/>
                  </a:lnTo>
                  <a:lnTo>
                    <a:pt x="849" y="410"/>
                  </a:lnTo>
                  <a:lnTo>
                    <a:pt x="867" y="429"/>
                  </a:lnTo>
                  <a:lnTo>
                    <a:pt x="884" y="445"/>
                  </a:lnTo>
                  <a:lnTo>
                    <a:pt x="889" y="461"/>
                  </a:lnTo>
                  <a:lnTo>
                    <a:pt x="880" y="466"/>
                  </a:lnTo>
                  <a:lnTo>
                    <a:pt x="888" y="477"/>
                  </a:lnTo>
                  <a:lnTo>
                    <a:pt x="900" y="484"/>
                  </a:lnTo>
                  <a:lnTo>
                    <a:pt x="903" y="501"/>
                  </a:lnTo>
                  <a:lnTo>
                    <a:pt x="903" y="517"/>
                  </a:lnTo>
                  <a:lnTo>
                    <a:pt x="894" y="519"/>
                  </a:lnTo>
                  <a:lnTo>
                    <a:pt x="888" y="541"/>
                  </a:lnTo>
                  <a:lnTo>
                    <a:pt x="881" y="569"/>
                  </a:lnTo>
                  <a:lnTo>
                    <a:pt x="871" y="593"/>
                  </a:lnTo>
                  <a:lnTo>
                    <a:pt x="851" y="613"/>
                  </a:lnTo>
                  <a:lnTo>
                    <a:pt x="830" y="630"/>
                  </a:lnTo>
                  <a:lnTo>
                    <a:pt x="810" y="632"/>
                  </a:lnTo>
                  <a:lnTo>
                    <a:pt x="801" y="642"/>
                  </a:lnTo>
                  <a:lnTo>
                    <a:pt x="793" y="635"/>
                  </a:lnTo>
                  <a:lnTo>
                    <a:pt x="785" y="645"/>
                  </a:lnTo>
                  <a:lnTo>
                    <a:pt x="762" y="656"/>
                  </a:lnTo>
                  <a:lnTo>
                    <a:pt x="744" y="659"/>
                  </a:lnTo>
                  <a:lnTo>
                    <a:pt x="742" y="681"/>
                  </a:lnTo>
                  <a:lnTo>
                    <a:pt x="732" y="682"/>
                  </a:lnTo>
                  <a:lnTo>
                    <a:pt x="725" y="667"/>
                  </a:lnTo>
                  <a:lnTo>
                    <a:pt x="727" y="659"/>
                  </a:lnTo>
                  <a:lnTo>
                    <a:pt x="702" y="652"/>
                  </a:lnTo>
                  <a:lnTo>
                    <a:pt x="694" y="656"/>
                  </a:lnTo>
                  <a:lnTo>
                    <a:pt x="675" y="650"/>
                  </a:lnTo>
                  <a:lnTo>
                    <a:pt x="664" y="642"/>
                  </a:lnTo>
                  <a:lnTo>
                    <a:pt x="665" y="630"/>
                  </a:lnTo>
                  <a:lnTo>
                    <a:pt x="648" y="626"/>
                  </a:lnTo>
                  <a:lnTo>
                    <a:pt x="638" y="618"/>
                  </a:lnTo>
                  <a:lnTo>
                    <a:pt x="624" y="629"/>
                  </a:lnTo>
                  <a:lnTo>
                    <a:pt x="608" y="632"/>
                  </a:lnTo>
                  <a:lnTo>
                    <a:pt x="593" y="632"/>
                  </a:lnTo>
                  <a:lnTo>
                    <a:pt x="585" y="637"/>
                  </a:lnTo>
                  <a:lnTo>
                    <a:pt x="576" y="640"/>
                  </a:lnTo>
                  <a:lnTo>
                    <a:pt x="583" y="663"/>
                  </a:lnTo>
                  <a:lnTo>
                    <a:pt x="573" y="663"/>
                  </a:lnTo>
                  <a:lnTo>
                    <a:pt x="571" y="658"/>
                  </a:lnTo>
                  <a:lnTo>
                    <a:pt x="569" y="649"/>
                  </a:lnTo>
                  <a:lnTo>
                    <a:pt x="557" y="656"/>
                  </a:lnTo>
                  <a:lnTo>
                    <a:pt x="548" y="652"/>
                  </a:lnTo>
                  <a:lnTo>
                    <a:pt x="533" y="644"/>
                  </a:lnTo>
                  <a:lnTo>
                    <a:pt x="535" y="627"/>
                  </a:lnTo>
                  <a:lnTo>
                    <a:pt x="523" y="623"/>
                  </a:lnTo>
                  <a:lnTo>
                    <a:pt x="515" y="604"/>
                  </a:lnTo>
                  <a:lnTo>
                    <a:pt x="497" y="607"/>
                  </a:lnTo>
                  <a:lnTo>
                    <a:pt x="494" y="582"/>
                  </a:lnTo>
                  <a:lnTo>
                    <a:pt x="507" y="565"/>
                  </a:lnTo>
                  <a:lnTo>
                    <a:pt x="504" y="548"/>
                  </a:lnTo>
                  <a:lnTo>
                    <a:pt x="500" y="532"/>
                  </a:lnTo>
                  <a:lnTo>
                    <a:pt x="491" y="527"/>
                  </a:lnTo>
                  <a:lnTo>
                    <a:pt x="482" y="515"/>
                  </a:lnTo>
                  <a:lnTo>
                    <a:pt x="472" y="516"/>
                  </a:lnTo>
                  <a:lnTo>
                    <a:pt x="452" y="513"/>
                  </a:lnTo>
                  <a:lnTo>
                    <a:pt x="456" y="505"/>
                  </a:lnTo>
                  <a:lnTo>
                    <a:pt x="445" y="492"/>
                  </a:lnTo>
                  <a:lnTo>
                    <a:pt x="434" y="500"/>
                  </a:lnTo>
                  <a:lnTo>
                    <a:pt x="418" y="495"/>
                  </a:lnTo>
                  <a:lnTo>
                    <a:pt x="401" y="508"/>
                  </a:lnTo>
                  <a:lnTo>
                    <a:pt x="389" y="524"/>
                  </a:lnTo>
                  <a:lnTo>
                    <a:pt x="375" y="527"/>
                  </a:lnTo>
                  <a:lnTo>
                    <a:pt x="366" y="521"/>
                  </a:lnTo>
                  <a:lnTo>
                    <a:pt x="356" y="520"/>
                  </a:lnTo>
                  <a:lnTo>
                    <a:pt x="343" y="516"/>
                  </a:lnTo>
                  <a:lnTo>
                    <a:pt x="334" y="521"/>
                  </a:lnTo>
                  <a:lnTo>
                    <a:pt x="326" y="536"/>
                  </a:lnTo>
                  <a:lnTo>
                    <a:pt x="321" y="520"/>
                  </a:lnTo>
                  <a:lnTo>
                    <a:pt x="311" y="524"/>
                  </a:lnTo>
                  <a:lnTo>
                    <a:pt x="290" y="522"/>
                  </a:lnTo>
                  <a:lnTo>
                    <a:pt x="269" y="517"/>
                  </a:lnTo>
                  <a:lnTo>
                    <a:pt x="253" y="508"/>
                  </a:lnTo>
                  <a:lnTo>
                    <a:pt x="238" y="504"/>
                  </a:lnTo>
                  <a:lnTo>
                    <a:pt x="230" y="494"/>
                  </a:lnTo>
                  <a:lnTo>
                    <a:pt x="219" y="491"/>
                  </a:lnTo>
                  <a:lnTo>
                    <a:pt x="199" y="478"/>
                  </a:lnTo>
                  <a:lnTo>
                    <a:pt x="183" y="472"/>
                  </a:lnTo>
                  <a:lnTo>
                    <a:pt x="177" y="476"/>
                  </a:lnTo>
                  <a:lnTo>
                    <a:pt x="149" y="462"/>
                  </a:lnTo>
                  <a:lnTo>
                    <a:pt x="129" y="449"/>
                  </a:lnTo>
                  <a:lnTo>
                    <a:pt x="119" y="426"/>
                  </a:lnTo>
                  <a:lnTo>
                    <a:pt x="132" y="429"/>
                  </a:lnTo>
                  <a:lnTo>
                    <a:pt x="130" y="418"/>
                  </a:lnTo>
                  <a:lnTo>
                    <a:pt x="120" y="408"/>
                  </a:lnTo>
                  <a:lnTo>
                    <a:pt x="118" y="391"/>
                  </a:lnTo>
                  <a:lnTo>
                    <a:pt x="93" y="366"/>
                  </a:lnTo>
                  <a:lnTo>
                    <a:pt x="63" y="358"/>
                  </a:lnTo>
                  <a:lnTo>
                    <a:pt x="54" y="342"/>
                  </a:lnTo>
                  <a:lnTo>
                    <a:pt x="38" y="333"/>
                  </a:lnTo>
                  <a:lnTo>
                    <a:pt x="34" y="327"/>
                  </a:lnTo>
                  <a:lnTo>
                    <a:pt x="28" y="315"/>
                  </a:lnTo>
                  <a:lnTo>
                    <a:pt x="26" y="307"/>
                  </a:lnTo>
                  <a:lnTo>
                    <a:pt x="15" y="302"/>
                  </a:lnTo>
                  <a:lnTo>
                    <a:pt x="9" y="304"/>
                  </a:lnTo>
                  <a:lnTo>
                    <a:pt x="0" y="285"/>
                  </a:lnTo>
                  <a:lnTo>
                    <a:pt x="3" y="280"/>
                  </a:lnTo>
                  <a:lnTo>
                    <a:pt x="0" y="276"/>
                  </a:lnTo>
                  <a:lnTo>
                    <a:pt x="13" y="266"/>
                  </a:lnTo>
                  <a:lnTo>
                    <a:pt x="23" y="262"/>
                  </a:lnTo>
                  <a:lnTo>
                    <a:pt x="42" y="264"/>
                  </a:lnTo>
                  <a:lnTo>
                    <a:pt x="44" y="252"/>
                  </a:lnTo>
                  <a:lnTo>
                    <a:pt x="65" y="249"/>
                  </a:lnTo>
                  <a:lnTo>
                    <a:pt x="68" y="241"/>
                  </a:lnTo>
                  <a:lnTo>
                    <a:pt x="91" y="230"/>
                  </a:lnTo>
                  <a:lnTo>
                    <a:pt x="92" y="225"/>
                  </a:lnTo>
                  <a:lnTo>
                    <a:pt x="87" y="213"/>
                  </a:lnTo>
                  <a:lnTo>
                    <a:pt x="96" y="208"/>
                  </a:lnTo>
                  <a:lnTo>
                    <a:pt x="68" y="172"/>
                  </a:lnTo>
                  <a:lnTo>
                    <a:pt x="98" y="164"/>
                  </a:lnTo>
                  <a:lnTo>
                    <a:pt x="104" y="160"/>
                  </a:lnTo>
                  <a:lnTo>
                    <a:pt x="101" y="123"/>
                  </a:lnTo>
                  <a:lnTo>
                    <a:pt x="136" y="130"/>
                  </a:lnTo>
                  <a:lnTo>
                    <a:pt x="141" y="121"/>
                  </a:lnTo>
                  <a:lnTo>
                    <a:pt x="133" y="100"/>
                  </a:lnTo>
                  <a:lnTo>
                    <a:pt x="146" y="98"/>
                  </a:lnTo>
                  <a:lnTo>
                    <a:pt x="151" y="85"/>
                  </a:lnTo>
                  <a:lnTo>
                    <a:pt x="157" y="83"/>
                  </a:lnTo>
                  <a:lnTo>
                    <a:pt x="168" y="97"/>
                  </a:lnTo>
                  <a:lnTo>
                    <a:pt x="186" y="108"/>
                  </a:lnTo>
                  <a:lnTo>
                    <a:pt x="213" y="116"/>
                  </a:lnTo>
                  <a:lnTo>
                    <a:pt x="232" y="132"/>
                  </a:lnTo>
                  <a:lnTo>
                    <a:pt x="236" y="156"/>
                  </a:lnTo>
                  <a:lnTo>
                    <a:pt x="246" y="165"/>
                  </a:lnTo>
                  <a:lnTo>
                    <a:pt x="267" y="168"/>
                  </a:lnTo>
                  <a:lnTo>
                    <a:pt x="290" y="171"/>
                  </a:lnTo>
                  <a:lnTo>
                    <a:pt x="316" y="184"/>
                  </a:lnTo>
                  <a:lnTo>
                    <a:pt x="327" y="186"/>
                  </a:lnTo>
                  <a:lnTo>
                    <a:pt x="343" y="205"/>
                  </a:lnTo>
                  <a:lnTo>
                    <a:pt x="358" y="217"/>
                  </a:lnTo>
                  <a:lnTo>
                    <a:pt x="376" y="217"/>
                  </a:lnTo>
                  <a:lnTo>
                    <a:pt x="412" y="222"/>
                  </a:lnTo>
                  <a:lnTo>
                    <a:pt x="433" y="219"/>
                  </a:lnTo>
                  <a:lnTo>
                    <a:pt x="451" y="222"/>
                  </a:lnTo>
                  <a:lnTo>
                    <a:pt x="481" y="234"/>
                  </a:lnTo>
                  <a:lnTo>
                    <a:pt x="502" y="234"/>
                  </a:lnTo>
                  <a:lnTo>
                    <a:pt x="512" y="241"/>
                  </a:lnTo>
                  <a:lnTo>
                    <a:pt x="527" y="230"/>
                  </a:lnTo>
                  <a:lnTo>
                    <a:pt x="550" y="222"/>
                  </a:lnTo>
                  <a:lnTo>
                    <a:pt x="575" y="222"/>
                  </a:lnTo>
                  <a:lnTo>
                    <a:pt x="591" y="214"/>
                  </a:lnTo>
                  <a:lnTo>
                    <a:pt x="598" y="203"/>
                  </a:lnTo>
                  <a:lnTo>
                    <a:pt x="606" y="196"/>
                  </a:lnTo>
                  <a:lnTo>
                    <a:pt x="600" y="190"/>
                  </a:lnTo>
                  <a:lnTo>
                    <a:pt x="590" y="182"/>
                  </a:lnTo>
                  <a:lnTo>
                    <a:pt x="592" y="169"/>
                  </a:lnTo>
                  <a:lnTo>
                    <a:pt x="602" y="171"/>
                  </a:lnTo>
                  <a:lnTo>
                    <a:pt x="621" y="175"/>
                  </a:lnTo>
                  <a:lnTo>
                    <a:pt x="632" y="164"/>
                  </a:lnTo>
                  <a:lnTo>
                    <a:pt x="653" y="156"/>
                  </a:lnTo>
                  <a:lnTo>
                    <a:pt x="657" y="142"/>
                  </a:lnTo>
                  <a:lnTo>
                    <a:pt x="665" y="137"/>
                  </a:lnTo>
                  <a:lnTo>
                    <a:pt x="687" y="134"/>
                  </a:lnTo>
                  <a:lnTo>
                    <a:pt x="702" y="136"/>
                  </a:lnTo>
                  <a:lnTo>
                    <a:pt x="699" y="129"/>
                  </a:lnTo>
                  <a:lnTo>
                    <a:pt x="676" y="115"/>
                  </a:lnTo>
                  <a:lnTo>
                    <a:pt x="659" y="108"/>
                  </a:lnTo>
                  <a:lnTo>
                    <a:pt x="651" y="116"/>
                  </a:lnTo>
                  <a:lnTo>
                    <a:pt x="633" y="112"/>
                  </a:lnTo>
                  <a:lnTo>
                    <a:pt x="625" y="115"/>
                  </a:lnTo>
                  <a:lnTo>
                    <a:pt x="616" y="107"/>
                  </a:lnTo>
                  <a:lnTo>
                    <a:pt x="615" y="87"/>
                  </a:lnTo>
                  <a:lnTo>
                    <a:pt x="613" y="71"/>
                  </a:lnTo>
                  <a:lnTo>
                    <a:pt x="638" y="79"/>
                  </a:lnTo>
                  <a:lnTo>
                    <a:pt x="652" y="66"/>
                  </a:lnTo>
                  <a:lnTo>
                    <a:pt x="646" y="57"/>
                  </a:lnTo>
                  <a:lnTo>
                    <a:pt x="646" y="36"/>
                  </a:lnTo>
                  <a:lnTo>
                    <a:pt x="650" y="30"/>
                  </a:lnTo>
                  <a:lnTo>
                    <a:pt x="642" y="18"/>
                  </a:lnTo>
                  <a:lnTo>
                    <a:pt x="630" y="14"/>
                  </a:lnTo>
                  <a:lnTo>
                    <a:pt x="635" y="4"/>
                  </a:lnTo>
                  <a:lnTo>
                    <a:pt x="652" y="0"/>
                  </a:lnTo>
                  <a:lnTo>
                    <a:pt x="672" y="0"/>
                  </a:lnTo>
                  <a:lnTo>
                    <a:pt x="700" y="5"/>
                  </a:lnTo>
                  <a:lnTo>
                    <a:pt x="719" y="13"/>
                  </a:lnTo>
                  <a:lnTo>
                    <a:pt x="744" y="33"/>
                  </a:lnTo>
                  <a:lnTo>
                    <a:pt x="757" y="42"/>
                  </a:lnTo>
                  <a:lnTo>
                    <a:pt x="771" y="54"/>
                  </a:lnTo>
                  <a:lnTo>
                    <a:pt x="791" y="74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30"/>
            <p:cNvSpPr/>
            <p:nvPr/>
          </p:nvSpPr>
          <p:spPr>
            <a:xfrm>
              <a:off x="4573758" y="4895080"/>
              <a:ext cx="337984" cy="393290"/>
            </a:xfrm>
            <a:custGeom>
              <a:rect b="b" l="l" r="r" t="t"/>
              <a:pathLst>
                <a:path extrusionOk="0" h="128" w="110">
                  <a:moveTo>
                    <a:pt x="105" y="115"/>
                  </a:moveTo>
                  <a:lnTo>
                    <a:pt x="97" y="115"/>
                  </a:lnTo>
                  <a:lnTo>
                    <a:pt x="84" y="111"/>
                  </a:lnTo>
                  <a:lnTo>
                    <a:pt x="72" y="111"/>
                  </a:lnTo>
                  <a:lnTo>
                    <a:pt x="50" y="115"/>
                  </a:lnTo>
                  <a:lnTo>
                    <a:pt x="37" y="121"/>
                  </a:lnTo>
                  <a:lnTo>
                    <a:pt x="19" y="128"/>
                  </a:lnTo>
                  <a:lnTo>
                    <a:pt x="16" y="128"/>
                  </a:lnTo>
                  <a:lnTo>
                    <a:pt x="17" y="111"/>
                  </a:lnTo>
                  <a:lnTo>
                    <a:pt x="19" y="108"/>
                  </a:lnTo>
                  <a:lnTo>
                    <a:pt x="18" y="100"/>
                  </a:lnTo>
                  <a:lnTo>
                    <a:pt x="11" y="91"/>
                  </a:lnTo>
                  <a:lnTo>
                    <a:pt x="5" y="90"/>
                  </a:lnTo>
                  <a:lnTo>
                    <a:pt x="0" y="84"/>
                  </a:lnTo>
                  <a:lnTo>
                    <a:pt x="3" y="75"/>
                  </a:lnTo>
                  <a:lnTo>
                    <a:pt x="2" y="65"/>
                  </a:lnTo>
                  <a:lnTo>
                    <a:pt x="3" y="59"/>
                  </a:lnTo>
                  <a:lnTo>
                    <a:pt x="6" y="59"/>
                  </a:lnTo>
                  <a:lnTo>
                    <a:pt x="7" y="50"/>
                  </a:lnTo>
                  <a:lnTo>
                    <a:pt x="5" y="46"/>
                  </a:lnTo>
                  <a:lnTo>
                    <a:pt x="7" y="43"/>
                  </a:lnTo>
                  <a:lnTo>
                    <a:pt x="14" y="40"/>
                  </a:lnTo>
                  <a:lnTo>
                    <a:pt x="9" y="24"/>
                  </a:lnTo>
                  <a:lnTo>
                    <a:pt x="5" y="15"/>
                  </a:lnTo>
                  <a:lnTo>
                    <a:pt x="7" y="8"/>
                  </a:lnTo>
                  <a:lnTo>
                    <a:pt x="11" y="6"/>
                  </a:lnTo>
                  <a:lnTo>
                    <a:pt x="13" y="5"/>
                  </a:lnTo>
                  <a:lnTo>
                    <a:pt x="18" y="7"/>
                  </a:lnTo>
                  <a:lnTo>
                    <a:pt x="32" y="8"/>
                  </a:lnTo>
                  <a:lnTo>
                    <a:pt x="35" y="2"/>
                  </a:lnTo>
                  <a:lnTo>
                    <a:pt x="39" y="2"/>
                  </a:lnTo>
                  <a:lnTo>
                    <a:pt x="44" y="0"/>
                  </a:lnTo>
                  <a:lnTo>
                    <a:pt x="47" y="9"/>
                  </a:lnTo>
                  <a:lnTo>
                    <a:pt x="51" y="6"/>
                  </a:lnTo>
                  <a:lnTo>
                    <a:pt x="58" y="3"/>
                  </a:lnTo>
                  <a:lnTo>
                    <a:pt x="67" y="7"/>
                  </a:lnTo>
                  <a:lnTo>
                    <a:pt x="70" y="14"/>
                  </a:lnTo>
                  <a:lnTo>
                    <a:pt x="78" y="19"/>
                  </a:lnTo>
                  <a:lnTo>
                    <a:pt x="85" y="14"/>
                  </a:lnTo>
                  <a:lnTo>
                    <a:pt x="93" y="13"/>
                  </a:lnTo>
                  <a:lnTo>
                    <a:pt x="106" y="18"/>
                  </a:lnTo>
                  <a:lnTo>
                    <a:pt x="110" y="48"/>
                  </a:lnTo>
                  <a:lnTo>
                    <a:pt x="103" y="65"/>
                  </a:lnTo>
                  <a:lnTo>
                    <a:pt x="98" y="88"/>
                  </a:lnTo>
                  <a:lnTo>
                    <a:pt x="106" y="107"/>
                  </a:lnTo>
                  <a:lnTo>
                    <a:pt x="105" y="115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30"/>
            <p:cNvSpPr/>
            <p:nvPr/>
          </p:nvSpPr>
          <p:spPr>
            <a:xfrm>
              <a:off x="5535476" y="4744522"/>
              <a:ext cx="427089" cy="709767"/>
            </a:xfrm>
            <a:custGeom>
              <a:rect b="b" l="l" r="r" t="t"/>
              <a:pathLst>
                <a:path extrusionOk="0" h="231" w="139">
                  <a:moveTo>
                    <a:pt x="85" y="220"/>
                  </a:moveTo>
                  <a:lnTo>
                    <a:pt x="82" y="219"/>
                  </a:lnTo>
                  <a:lnTo>
                    <a:pt x="71" y="222"/>
                  </a:lnTo>
                  <a:lnTo>
                    <a:pt x="60" y="219"/>
                  </a:lnTo>
                  <a:lnTo>
                    <a:pt x="52" y="220"/>
                  </a:lnTo>
                  <a:lnTo>
                    <a:pt x="22" y="220"/>
                  </a:lnTo>
                  <a:lnTo>
                    <a:pt x="24" y="204"/>
                  </a:lnTo>
                  <a:lnTo>
                    <a:pt x="17" y="190"/>
                  </a:lnTo>
                  <a:lnTo>
                    <a:pt x="9" y="186"/>
                  </a:lnTo>
                  <a:lnTo>
                    <a:pt x="5" y="177"/>
                  </a:lnTo>
                  <a:lnTo>
                    <a:pt x="0" y="174"/>
                  </a:lnTo>
                  <a:lnTo>
                    <a:pt x="0" y="168"/>
                  </a:lnTo>
                  <a:lnTo>
                    <a:pt x="5" y="154"/>
                  </a:lnTo>
                  <a:lnTo>
                    <a:pt x="14" y="134"/>
                  </a:lnTo>
                  <a:lnTo>
                    <a:pt x="19" y="133"/>
                  </a:lnTo>
                  <a:lnTo>
                    <a:pt x="30" y="121"/>
                  </a:lnTo>
                  <a:lnTo>
                    <a:pt x="37" y="121"/>
                  </a:lnTo>
                  <a:lnTo>
                    <a:pt x="47" y="129"/>
                  </a:lnTo>
                  <a:lnTo>
                    <a:pt x="60" y="122"/>
                  </a:lnTo>
                  <a:lnTo>
                    <a:pt x="61" y="114"/>
                  </a:lnTo>
                  <a:lnTo>
                    <a:pt x="66" y="105"/>
                  </a:lnTo>
                  <a:lnTo>
                    <a:pt x="68" y="95"/>
                  </a:lnTo>
                  <a:lnTo>
                    <a:pt x="78" y="86"/>
                  </a:lnTo>
                  <a:lnTo>
                    <a:pt x="81" y="72"/>
                  </a:lnTo>
                  <a:lnTo>
                    <a:pt x="85" y="67"/>
                  </a:lnTo>
                  <a:lnTo>
                    <a:pt x="88" y="56"/>
                  </a:lnTo>
                  <a:lnTo>
                    <a:pt x="93" y="43"/>
                  </a:lnTo>
                  <a:lnTo>
                    <a:pt x="108" y="27"/>
                  </a:lnTo>
                  <a:lnTo>
                    <a:pt x="108" y="20"/>
                  </a:lnTo>
                  <a:lnTo>
                    <a:pt x="110" y="16"/>
                  </a:lnTo>
                  <a:lnTo>
                    <a:pt x="103" y="8"/>
                  </a:lnTo>
                  <a:lnTo>
                    <a:pt x="104" y="1"/>
                  </a:lnTo>
                  <a:lnTo>
                    <a:pt x="109" y="0"/>
                  </a:lnTo>
                  <a:lnTo>
                    <a:pt x="116" y="14"/>
                  </a:lnTo>
                  <a:lnTo>
                    <a:pt x="118" y="27"/>
                  </a:lnTo>
                  <a:lnTo>
                    <a:pt x="117" y="41"/>
                  </a:lnTo>
                  <a:lnTo>
                    <a:pt x="127" y="60"/>
                  </a:lnTo>
                  <a:lnTo>
                    <a:pt x="117" y="60"/>
                  </a:lnTo>
                  <a:lnTo>
                    <a:pt x="112" y="61"/>
                  </a:lnTo>
                  <a:lnTo>
                    <a:pt x="104" y="59"/>
                  </a:lnTo>
                  <a:lnTo>
                    <a:pt x="100" y="69"/>
                  </a:lnTo>
                  <a:lnTo>
                    <a:pt x="111" y="81"/>
                  </a:lnTo>
                  <a:lnTo>
                    <a:pt x="119" y="85"/>
                  </a:lnTo>
                  <a:lnTo>
                    <a:pt x="121" y="93"/>
                  </a:lnTo>
                  <a:lnTo>
                    <a:pt x="127" y="107"/>
                  </a:lnTo>
                  <a:lnTo>
                    <a:pt x="124" y="113"/>
                  </a:lnTo>
                  <a:lnTo>
                    <a:pt x="115" y="134"/>
                  </a:lnTo>
                  <a:lnTo>
                    <a:pt x="111" y="138"/>
                  </a:lnTo>
                  <a:lnTo>
                    <a:pt x="110" y="154"/>
                  </a:lnTo>
                  <a:lnTo>
                    <a:pt x="112" y="163"/>
                  </a:lnTo>
                  <a:lnTo>
                    <a:pt x="110" y="169"/>
                  </a:lnTo>
                  <a:lnTo>
                    <a:pt x="119" y="180"/>
                  </a:lnTo>
                  <a:lnTo>
                    <a:pt x="120" y="188"/>
                  </a:lnTo>
                  <a:lnTo>
                    <a:pt x="127" y="198"/>
                  </a:lnTo>
                  <a:lnTo>
                    <a:pt x="136" y="205"/>
                  </a:lnTo>
                  <a:lnTo>
                    <a:pt x="137" y="214"/>
                  </a:lnTo>
                  <a:lnTo>
                    <a:pt x="139" y="220"/>
                  </a:lnTo>
                  <a:lnTo>
                    <a:pt x="137" y="231"/>
                  </a:lnTo>
                  <a:lnTo>
                    <a:pt x="123" y="227"/>
                  </a:lnTo>
                  <a:lnTo>
                    <a:pt x="108" y="221"/>
                  </a:lnTo>
                  <a:lnTo>
                    <a:pt x="85" y="22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30"/>
            <p:cNvSpPr/>
            <p:nvPr/>
          </p:nvSpPr>
          <p:spPr>
            <a:xfrm>
              <a:off x="5744412" y="5229992"/>
              <a:ext cx="1072331" cy="1182944"/>
            </a:xfrm>
            <a:custGeom>
              <a:rect b="b" l="l" r="r" t="t"/>
              <a:pathLst>
                <a:path extrusionOk="0" h="385" w="349">
                  <a:moveTo>
                    <a:pt x="343" y="37"/>
                  </a:moveTo>
                  <a:lnTo>
                    <a:pt x="342" y="61"/>
                  </a:lnTo>
                  <a:lnTo>
                    <a:pt x="349" y="64"/>
                  </a:lnTo>
                  <a:lnTo>
                    <a:pt x="343" y="71"/>
                  </a:lnTo>
                  <a:lnTo>
                    <a:pt x="336" y="77"/>
                  </a:lnTo>
                  <a:lnTo>
                    <a:pt x="329" y="87"/>
                  </a:lnTo>
                  <a:lnTo>
                    <a:pt x="325" y="97"/>
                  </a:lnTo>
                  <a:lnTo>
                    <a:pt x="324" y="114"/>
                  </a:lnTo>
                  <a:lnTo>
                    <a:pt x="320" y="122"/>
                  </a:lnTo>
                  <a:lnTo>
                    <a:pt x="320" y="137"/>
                  </a:lnTo>
                  <a:lnTo>
                    <a:pt x="314" y="143"/>
                  </a:lnTo>
                  <a:lnTo>
                    <a:pt x="314" y="155"/>
                  </a:lnTo>
                  <a:lnTo>
                    <a:pt x="311" y="157"/>
                  </a:lnTo>
                  <a:lnTo>
                    <a:pt x="310" y="168"/>
                  </a:lnTo>
                  <a:lnTo>
                    <a:pt x="314" y="178"/>
                  </a:lnTo>
                  <a:lnTo>
                    <a:pt x="315" y="203"/>
                  </a:lnTo>
                  <a:lnTo>
                    <a:pt x="318" y="222"/>
                  </a:lnTo>
                  <a:lnTo>
                    <a:pt x="316" y="233"/>
                  </a:lnTo>
                  <a:lnTo>
                    <a:pt x="320" y="245"/>
                  </a:lnTo>
                  <a:lnTo>
                    <a:pt x="330" y="256"/>
                  </a:lnTo>
                  <a:lnTo>
                    <a:pt x="340" y="283"/>
                  </a:lnTo>
                  <a:lnTo>
                    <a:pt x="332" y="281"/>
                  </a:lnTo>
                  <a:lnTo>
                    <a:pt x="308" y="284"/>
                  </a:lnTo>
                  <a:lnTo>
                    <a:pt x="303" y="287"/>
                  </a:lnTo>
                  <a:lnTo>
                    <a:pt x="297" y="300"/>
                  </a:lnTo>
                  <a:lnTo>
                    <a:pt x="301" y="309"/>
                  </a:lnTo>
                  <a:lnTo>
                    <a:pt x="297" y="334"/>
                  </a:lnTo>
                  <a:lnTo>
                    <a:pt x="295" y="354"/>
                  </a:lnTo>
                  <a:lnTo>
                    <a:pt x="300" y="358"/>
                  </a:lnTo>
                  <a:lnTo>
                    <a:pt x="312" y="366"/>
                  </a:lnTo>
                  <a:lnTo>
                    <a:pt x="317" y="363"/>
                  </a:lnTo>
                  <a:lnTo>
                    <a:pt x="318" y="385"/>
                  </a:lnTo>
                  <a:lnTo>
                    <a:pt x="304" y="385"/>
                  </a:lnTo>
                  <a:lnTo>
                    <a:pt x="297" y="373"/>
                  </a:lnTo>
                  <a:lnTo>
                    <a:pt x="290" y="364"/>
                  </a:lnTo>
                  <a:lnTo>
                    <a:pt x="276" y="362"/>
                  </a:lnTo>
                  <a:lnTo>
                    <a:pt x="273" y="351"/>
                  </a:lnTo>
                  <a:lnTo>
                    <a:pt x="261" y="357"/>
                  </a:lnTo>
                  <a:lnTo>
                    <a:pt x="247" y="354"/>
                  </a:lnTo>
                  <a:lnTo>
                    <a:pt x="241" y="345"/>
                  </a:lnTo>
                  <a:lnTo>
                    <a:pt x="229" y="343"/>
                  </a:lnTo>
                  <a:lnTo>
                    <a:pt x="221" y="344"/>
                  </a:lnTo>
                  <a:lnTo>
                    <a:pt x="220" y="337"/>
                  </a:lnTo>
                  <a:lnTo>
                    <a:pt x="214" y="336"/>
                  </a:lnTo>
                  <a:lnTo>
                    <a:pt x="205" y="335"/>
                  </a:lnTo>
                  <a:lnTo>
                    <a:pt x="194" y="338"/>
                  </a:lnTo>
                  <a:lnTo>
                    <a:pt x="186" y="338"/>
                  </a:lnTo>
                  <a:lnTo>
                    <a:pt x="181" y="340"/>
                  </a:lnTo>
                  <a:lnTo>
                    <a:pt x="183" y="315"/>
                  </a:lnTo>
                  <a:lnTo>
                    <a:pt x="177" y="307"/>
                  </a:lnTo>
                  <a:lnTo>
                    <a:pt x="176" y="294"/>
                  </a:lnTo>
                  <a:lnTo>
                    <a:pt x="178" y="282"/>
                  </a:lnTo>
                  <a:lnTo>
                    <a:pt x="175" y="274"/>
                  </a:lnTo>
                  <a:lnTo>
                    <a:pt x="175" y="261"/>
                  </a:lnTo>
                  <a:lnTo>
                    <a:pt x="153" y="261"/>
                  </a:lnTo>
                  <a:lnTo>
                    <a:pt x="154" y="253"/>
                  </a:lnTo>
                  <a:lnTo>
                    <a:pt x="145" y="254"/>
                  </a:lnTo>
                  <a:lnTo>
                    <a:pt x="144" y="257"/>
                  </a:lnTo>
                  <a:lnTo>
                    <a:pt x="132" y="258"/>
                  </a:lnTo>
                  <a:lnTo>
                    <a:pt x="128" y="270"/>
                  </a:lnTo>
                  <a:lnTo>
                    <a:pt x="125" y="275"/>
                  </a:lnTo>
                  <a:lnTo>
                    <a:pt x="115" y="273"/>
                  </a:lnTo>
                  <a:lnTo>
                    <a:pt x="109" y="275"/>
                  </a:lnTo>
                  <a:lnTo>
                    <a:pt x="97" y="277"/>
                  </a:lnTo>
                  <a:lnTo>
                    <a:pt x="90" y="266"/>
                  </a:lnTo>
                  <a:lnTo>
                    <a:pt x="85" y="260"/>
                  </a:lnTo>
                  <a:lnTo>
                    <a:pt x="80" y="247"/>
                  </a:lnTo>
                  <a:lnTo>
                    <a:pt x="76" y="232"/>
                  </a:lnTo>
                  <a:lnTo>
                    <a:pt x="22" y="231"/>
                  </a:lnTo>
                  <a:lnTo>
                    <a:pt x="15" y="234"/>
                  </a:lnTo>
                  <a:lnTo>
                    <a:pt x="10" y="233"/>
                  </a:lnTo>
                  <a:lnTo>
                    <a:pt x="2" y="236"/>
                  </a:lnTo>
                  <a:lnTo>
                    <a:pt x="0" y="230"/>
                  </a:lnTo>
                  <a:lnTo>
                    <a:pt x="5" y="228"/>
                  </a:lnTo>
                  <a:lnTo>
                    <a:pt x="5" y="218"/>
                  </a:lnTo>
                  <a:lnTo>
                    <a:pt x="8" y="213"/>
                  </a:lnTo>
                  <a:lnTo>
                    <a:pt x="15" y="209"/>
                  </a:lnTo>
                  <a:lnTo>
                    <a:pt x="20" y="211"/>
                  </a:lnTo>
                  <a:lnTo>
                    <a:pt x="26" y="203"/>
                  </a:lnTo>
                  <a:lnTo>
                    <a:pt x="36" y="203"/>
                  </a:lnTo>
                  <a:lnTo>
                    <a:pt x="37" y="209"/>
                  </a:lnTo>
                  <a:lnTo>
                    <a:pt x="44" y="213"/>
                  </a:lnTo>
                  <a:lnTo>
                    <a:pt x="55" y="200"/>
                  </a:lnTo>
                  <a:lnTo>
                    <a:pt x="66" y="190"/>
                  </a:lnTo>
                  <a:lnTo>
                    <a:pt x="70" y="183"/>
                  </a:lnTo>
                  <a:lnTo>
                    <a:pt x="70" y="166"/>
                  </a:lnTo>
                  <a:lnTo>
                    <a:pt x="78" y="146"/>
                  </a:lnTo>
                  <a:lnTo>
                    <a:pt x="86" y="135"/>
                  </a:lnTo>
                  <a:lnTo>
                    <a:pt x="98" y="125"/>
                  </a:lnTo>
                  <a:lnTo>
                    <a:pt x="101" y="118"/>
                  </a:lnTo>
                  <a:lnTo>
                    <a:pt x="101" y="111"/>
                  </a:lnTo>
                  <a:lnTo>
                    <a:pt x="104" y="103"/>
                  </a:lnTo>
                  <a:lnTo>
                    <a:pt x="103" y="92"/>
                  </a:lnTo>
                  <a:lnTo>
                    <a:pt x="105" y="73"/>
                  </a:lnTo>
                  <a:lnTo>
                    <a:pt x="109" y="60"/>
                  </a:lnTo>
                  <a:lnTo>
                    <a:pt x="114" y="49"/>
                  </a:lnTo>
                  <a:lnTo>
                    <a:pt x="115" y="37"/>
                  </a:lnTo>
                  <a:lnTo>
                    <a:pt x="117" y="22"/>
                  </a:lnTo>
                  <a:lnTo>
                    <a:pt x="124" y="11"/>
                  </a:lnTo>
                  <a:lnTo>
                    <a:pt x="134" y="5"/>
                  </a:lnTo>
                  <a:lnTo>
                    <a:pt x="149" y="12"/>
                  </a:lnTo>
                  <a:lnTo>
                    <a:pt x="161" y="20"/>
                  </a:lnTo>
                  <a:lnTo>
                    <a:pt x="174" y="22"/>
                  </a:lnTo>
                  <a:lnTo>
                    <a:pt x="188" y="26"/>
                  </a:lnTo>
                  <a:lnTo>
                    <a:pt x="193" y="13"/>
                  </a:lnTo>
                  <a:lnTo>
                    <a:pt x="196" y="11"/>
                  </a:lnTo>
                  <a:lnTo>
                    <a:pt x="204" y="14"/>
                  </a:lnTo>
                  <a:lnTo>
                    <a:pt x="224" y="3"/>
                  </a:lnTo>
                  <a:lnTo>
                    <a:pt x="232" y="8"/>
                  </a:lnTo>
                  <a:lnTo>
                    <a:pt x="238" y="7"/>
                  </a:lnTo>
                  <a:lnTo>
                    <a:pt x="240" y="2"/>
                  </a:lnTo>
                  <a:lnTo>
                    <a:pt x="247" y="0"/>
                  </a:lnTo>
                  <a:lnTo>
                    <a:pt x="261" y="2"/>
                  </a:lnTo>
                  <a:lnTo>
                    <a:pt x="273" y="3"/>
                  </a:lnTo>
                  <a:lnTo>
                    <a:pt x="279" y="1"/>
                  </a:lnTo>
                  <a:lnTo>
                    <a:pt x="290" y="18"/>
                  </a:lnTo>
                  <a:lnTo>
                    <a:pt x="298" y="20"/>
                  </a:lnTo>
                  <a:lnTo>
                    <a:pt x="303" y="17"/>
                  </a:lnTo>
                  <a:lnTo>
                    <a:pt x="312" y="18"/>
                  </a:lnTo>
                  <a:lnTo>
                    <a:pt x="322" y="14"/>
                  </a:lnTo>
                  <a:lnTo>
                    <a:pt x="326" y="23"/>
                  </a:lnTo>
                  <a:lnTo>
                    <a:pt x="343" y="37"/>
                  </a:lnTo>
                  <a:close/>
                </a:path>
              </a:pathLst>
            </a:custGeom>
            <a:solidFill>
              <a:srgbClr val="D9D9D9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30"/>
            <p:cNvSpPr/>
            <p:nvPr/>
          </p:nvSpPr>
          <p:spPr>
            <a:xfrm>
              <a:off x="5682960" y="5328315"/>
              <a:ext cx="414799" cy="559209"/>
            </a:xfrm>
            <a:custGeom>
              <a:rect b="b" l="l" r="r" t="t"/>
              <a:pathLst>
                <a:path extrusionOk="0" h="182" w="135">
                  <a:moveTo>
                    <a:pt x="35" y="177"/>
                  </a:moveTo>
                  <a:lnTo>
                    <a:pt x="28" y="170"/>
                  </a:lnTo>
                  <a:lnTo>
                    <a:pt x="22" y="173"/>
                  </a:lnTo>
                  <a:lnTo>
                    <a:pt x="15" y="182"/>
                  </a:lnTo>
                  <a:lnTo>
                    <a:pt x="0" y="160"/>
                  </a:lnTo>
                  <a:lnTo>
                    <a:pt x="14" y="149"/>
                  </a:lnTo>
                  <a:lnTo>
                    <a:pt x="7" y="135"/>
                  </a:lnTo>
                  <a:lnTo>
                    <a:pt x="14" y="130"/>
                  </a:lnTo>
                  <a:lnTo>
                    <a:pt x="26" y="127"/>
                  </a:lnTo>
                  <a:lnTo>
                    <a:pt x="27" y="118"/>
                  </a:lnTo>
                  <a:lnTo>
                    <a:pt x="37" y="128"/>
                  </a:lnTo>
                  <a:lnTo>
                    <a:pt x="53" y="129"/>
                  </a:lnTo>
                  <a:lnTo>
                    <a:pt x="59" y="119"/>
                  </a:lnTo>
                  <a:lnTo>
                    <a:pt x="61" y="105"/>
                  </a:lnTo>
                  <a:lnTo>
                    <a:pt x="60" y="89"/>
                  </a:lnTo>
                  <a:lnTo>
                    <a:pt x="51" y="77"/>
                  </a:lnTo>
                  <a:lnTo>
                    <a:pt x="59" y="53"/>
                  </a:lnTo>
                  <a:lnTo>
                    <a:pt x="54" y="48"/>
                  </a:lnTo>
                  <a:lnTo>
                    <a:pt x="40" y="50"/>
                  </a:lnTo>
                  <a:lnTo>
                    <a:pt x="35" y="39"/>
                  </a:lnTo>
                  <a:lnTo>
                    <a:pt x="37" y="30"/>
                  </a:lnTo>
                  <a:lnTo>
                    <a:pt x="60" y="31"/>
                  </a:lnTo>
                  <a:lnTo>
                    <a:pt x="75" y="37"/>
                  </a:lnTo>
                  <a:lnTo>
                    <a:pt x="89" y="41"/>
                  </a:lnTo>
                  <a:lnTo>
                    <a:pt x="91" y="30"/>
                  </a:lnTo>
                  <a:lnTo>
                    <a:pt x="100" y="11"/>
                  </a:lnTo>
                  <a:lnTo>
                    <a:pt x="111" y="0"/>
                  </a:lnTo>
                  <a:lnTo>
                    <a:pt x="123" y="3"/>
                  </a:lnTo>
                  <a:lnTo>
                    <a:pt x="135" y="5"/>
                  </a:lnTo>
                  <a:lnTo>
                    <a:pt x="134" y="17"/>
                  </a:lnTo>
                  <a:lnTo>
                    <a:pt x="129" y="28"/>
                  </a:lnTo>
                  <a:lnTo>
                    <a:pt x="125" y="41"/>
                  </a:lnTo>
                  <a:lnTo>
                    <a:pt x="123" y="60"/>
                  </a:lnTo>
                  <a:lnTo>
                    <a:pt x="124" y="71"/>
                  </a:lnTo>
                  <a:lnTo>
                    <a:pt x="121" y="79"/>
                  </a:lnTo>
                  <a:lnTo>
                    <a:pt x="121" y="86"/>
                  </a:lnTo>
                  <a:lnTo>
                    <a:pt x="118" y="93"/>
                  </a:lnTo>
                  <a:lnTo>
                    <a:pt x="106" y="103"/>
                  </a:lnTo>
                  <a:lnTo>
                    <a:pt x="98" y="114"/>
                  </a:lnTo>
                  <a:lnTo>
                    <a:pt x="90" y="134"/>
                  </a:lnTo>
                  <a:lnTo>
                    <a:pt x="90" y="151"/>
                  </a:lnTo>
                  <a:lnTo>
                    <a:pt x="86" y="158"/>
                  </a:lnTo>
                  <a:lnTo>
                    <a:pt x="75" y="168"/>
                  </a:lnTo>
                  <a:lnTo>
                    <a:pt x="64" y="181"/>
                  </a:lnTo>
                  <a:lnTo>
                    <a:pt x="57" y="177"/>
                  </a:lnTo>
                  <a:lnTo>
                    <a:pt x="56" y="171"/>
                  </a:lnTo>
                  <a:lnTo>
                    <a:pt x="46" y="171"/>
                  </a:lnTo>
                  <a:lnTo>
                    <a:pt x="40" y="179"/>
                  </a:lnTo>
                  <a:lnTo>
                    <a:pt x="35" y="177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30"/>
            <p:cNvSpPr/>
            <p:nvPr/>
          </p:nvSpPr>
          <p:spPr>
            <a:xfrm>
              <a:off x="1581064" y="4772177"/>
              <a:ext cx="685186" cy="1069258"/>
            </a:xfrm>
            <a:custGeom>
              <a:rect b="b" l="l" r="r" t="t"/>
              <a:pathLst>
                <a:path extrusionOk="0" h="348" w="223">
                  <a:moveTo>
                    <a:pt x="66" y="261"/>
                  </a:moveTo>
                  <a:lnTo>
                    <a:pt x="59" y="257"/>
                  </a:lnTo>
                  <a:lnTo>
                    <a:pt x="50" y="250"/>
                  </a:lnTo>
                  <a:lnTo>
                    <a:pt x="44" y="253"/>
                  </a:lnTo>
                  <a:lnTo>
                    <a:pt x="29" y="250"/>
                  </a:lnTo>
                  <a:lnTo>
                    <a:pt x="24" y="241"/>
                  </a:lnTo>
                  <a:lnTo>
                    <a:pt x="21" y="242"/>
                  </a:lnTo>
                  <a:lnTo>
                    <a:pt x="3" y="230"/>
                  </a:lnTo>
                  <a:lnTo>
                    <a:pt x="0" y="223"/>
                  </a:lnTo>
                  <a:lnTo>
                    <a:pt x="7" y="222"/>
                  </a:lnTo>
                  <a:lnTo>
                    <a:pt x="6" y="211"/>
                  </a:lnTo>
                  <a:lnTo>
                    <a:pt x="11" y="204"/>
                  </a:lnTo>
                  <a:lnTo>
                    <a:pt x="20" y="202"/>
                  </a:lnTo>
                  <a:lnTo>
                    <a:pt x="28" y="189"/>
                  </a:lnTo>
                  <a:lnTo>
                    <a:pt x="35" y="179"/>
                  </a:lnTo>
                  <a:lnTo>
                    <a:pt x="28" y="173"/>
                  </a:lnTo>
                  <a:lnTo>
                    <a:pt x="32" y="161"/>
                  </a:lnTo>
                  <a:lnTo>
                    <a:pt x="29" y="142"/>
                  </a:lnTo>
                  <a:lnTo>
                    <a:pt x="33" y="137"/>
                  </a:lnTo>
                  <a:lnTo>
                    <a:pt x="30" y="119"/>
                  </a:lnTo>
                  <a:lnTo>
                    <a:pt x="23" y="108"/>
                  </a:lnTo>
                  <a:lnTo>
                    <a:pt x="26" y="98"/>
                  </a:lnTo>
                  <a:lnTo>
                    <a:pt x="32" y="100"/>
                  </a:lnTo>
                  <a:lnTo>
                    <a:pt x="36" y="94"/>
                  </a:lnTo>
                  <a:lnTo>
                    <a:pt x="32" y="81"/>
                  </a:lnTo>
                  <a:lnTo>
                    <a:pt x="34" y="78"/>
                  </a:lnTo>
                  <a:lnTo>
                    <a:pt x="44" y="79"/>
                  </a:lnTo>
                  <a:lnTo>
                    <a:pt x="58" y="64"/>
                  </a:lnTo>
                  <a:lnTo>
                    <a:pt x="66" y="62"/>
                  </a:lnTo>
                  <a:lnTo>
                    <a:pt x="67" y="55"/>
                  </a:lnTo>
                  <a:lnTo>
                    <a:pt x="71" y="38"/>
                  </a:lnTo>
                  <a:lnTo>
                    <a:pt x="82" y="28"/>
                  </a:lnTo>
                  <a:lnTo>
                    <a:pt x="94" y="28"/>
                  </a:lnTo>
                  <a:lnTo>
                    <a:pt x="96" y="23"/>
                  </a:lnTo>
                  <a:lnTo>
                    <a:pt x="110" y="25"/>
                  </a:lnTo>
                  <a:lnTo>
                    <a:pt x="125" y="15"/>
                  </a:lnTo>
                  <a:lnTo>
                    <a:pt x="132" y="10"/>
                  </a:lnTo>
                  <a:lnTo>
                    <a:pt x="142" y="0"/>
                  </a:lnTo>
                  <a:lnTo>
                    <a:pt x="148" y="1"/>
                  </a:lnTo>
                  <a:lnTo>
                    <a:pt x="152" y="7"/>
                  </a:lnTo>
                  <a:lnTo>
                    <a:pt x="149" y="14"/>
                  </a:lnTo>
                  <a:lnTo>
                    <a:pt x="137" y="17"/>
                  </a:lnTo>
                  <a:lnTo>
                    <a:pt x="131" y="28"/>
                  </a:lnTo>
                  <a:lnTo>
                    <a:pt x="124" y="34"/>
                  </a:lnTo>
                  <a:lnTo>
                    <a:pt x="118" y="41"/>
                  </a:lnTo>
                  <a:lnTo>
                    <a:pt x="115" y="56"/>
                  </a:lnTo>
                  <a:lnTo>
                    <a:pt x="109" y="68"/>
                  </a:lnTo>
                  <a:lnTo>
                    <a:pt x="118" y="70"/>
                  </a:lnTo>
                  <a:lnTo>
                    <a:pt x="120" y="79"/>
                  </a:lnTo>
                  <a:lnTo>
                    <a:pt x="124" y="84"/>
                  </a:lnTo>
                  <a:lnTo>
                    <a:pt x="125" y="92"/>
                  </a:lnTo>
                  <a:lnTo>
                    <a:pt x="123" y="100"/>
                  </a:lnTo>
                  <a:lnTo>
                    <a:pt x="123" y="104"/>
                  </a:lnTo>
                  <a:lnTo>
                    <a:pt x="128" y="106"/>
                  </a:lnTo>
                  <a:lnTo>
                    <a:pt x="132" y="113"/>
                  </a:lnTo>
                  <a:lnTo>
                    <a:pt x="156" y="111"/>
                  </a:lnTo>
                  <a:lnTo>
                    <a:pt x="166" y="114"/>
                  </a:lnTo>
                  <a:lnTo>
                    <a:pt x="178" y="132"/>
                  </a:lnTo>
                  <a:lnTo>
                    <a:pt x="186" y="129"/>
                  </a:lnTo>
                  <a:lnTo>
                    <a:pt x="199" y="131"/>
                  </a:lnTo>
                  <a:lnTo>
                    <a:pt x="210" y="128"/>
                  </a:lnTo>
                  <a:lnTo>
                    <a:pt x="216" y="132"/>
                  </a:lnTo>
                  <a:lnTo>
                    <a:pt x="212" y="143"/>
                  </a:lnTo>
                  <a:lnTo>
                    <a:pt x="208" y="150"/>
                  </a:lnTo>
                  <a:lnTo>
                    <a:pt x="206" y="165"/>
                  </a:lnTo>
                  <a:lnTo>
                    <a:pt x="210" y="179"/>
                  </a:lnTo>
                  <a:lnTo>
                    <a:pt x="215" y="185"/>
                  </a:lnTo>
                  <a:lnTo>
                    <a:pt x="215" y="189"/>
                  </a:lnTo>
                  <a:lnTo>
                    <a:pt x="206" y="200"/>
                  </a:lnTo>
                  <a:lnTo>
                    <a:pt x="212" y="204"/>
                  </a:lnTo>
                  <a:lnTo>
                    <a:pt x="217" y="212"/>
                  </a:lnTo>
                  <a:lnTo>
                    <a:pt x="223" y="232"/>
                  </a:lnTo>
                  <a:lnTo>
                    <a:pt x="219" y="235"/>
                  </a:lnTo>
                  <a:lnTo>
                    <a:pt x="216" y="223"/>
                  </a:lnTo>
                  <a:lnTo>
                    <a:pt x="211" y="216"/>
                  </a:lnTo>
                  <a:lnTo>
                    <a:pt x="204" y="223"/>
                  </a:lnTo>
                  <a:lnTo>
                    <a:pt x="169" y="223"/>
                  </a:lnTo>
                  <a:lnTo>
                    <a:pt x="169" y="236"/>
                  </a:lnTo>
                  <a:lnTo>
                    <a:pt x="180" y="238"/>
                  </a:lnTo>
                  <a:lnTo>
                    <a:pt x="179" y="246"/>
                  </a:lnTo>
                  <a:lnTo>
                    <a:pt x="175" y="244"/>
                  </a:lnTo>
                  <a:lnTo>
                    <a:pt x="165" y="247"/>
                  </a:lnTo>
                  <a:lnTo>
                    <a:pt x="165" y="262"/>
                  </a:lnTo>
                  <a:lnTo>
                    <a:pt x="173" y="270"/>
                  </a:lnTo>
                  <a:lnTo>
                    <a:pt x="176" y="282"/>
                  </a:lnTo>
                  <a:lnTo>
                    <a:pt x="175" y="291"/>
                  </a:lnTo>
                  <a:lnTo>
                    <a:pt x="168" y="348"/>
                  </a:lnTo>
                  <a:lnTo>
                    <a:pt x="159" y="337"/>
                  </a:lnTo>
                  <a:lnTo>
                    <a:pt x="153" y="336"/>
                  </a:lnTo>
                  <a:lnTo>
                    <a:pt x="165" y="315"/>
                  </a:lnTo>
                  <a:lnTo>
                    <a:pt x="150" y="305"/>
                  </a:lnTo>
                  <a:lnTo>
                    <a:pt x="139" y="307"/>
                  </a:lnTo>
                  <a:lnTo>
                    <a:pt x="133" y="303"/>
                  </a:lnTo>
                  <a:lnTo>
                    <a:pt x="123" y="309"/>
                  </a:lnTo>
                  <a:lnTo>
                    <a:pt x="109" y="306"/>
                  </a:lnTo>
                  <a:lnTo>
                    <a:pt x="98" y="285"/>
                  </a:lnTo>
                  <a:lnTo>
                    <a:pt x="89" y="279"/>
                  </a:lnTo>
                  <a:lnTo>
                    <a:pt x="84" y="270"/>
                  </a:lnTo>
                  <a:lnTo>
                    <a:pt x="71" y="260"/>
                  </a:lnTo>
                  <a:lnTo>
                    <a:pt x="66" y="261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30"/>
            <p:cNvSpPr/>
            <p:nvPr/>
          </p:nvSpPr>
          <p:spPr>
            <a:xfrm>
              <a:off x="1212354" y="4848992"/>
              <a:ext cx="184355" cy="193573"/>
            </a:xfrm>
            <a:custGeom>
              <a:rect b="b" l="l" r="r" t="t"/>
              <a:pathLst>
                <a:path extrusionOk="0" h="63" w="60">
                  <a:moveTo>
                    <a:pt x="51" y="63"/>
                  </a:moveTo>
                  <a:lnTo>
                    <a:pt x="41" y="58"/>
                  </a:lnTo>
                  <a:lnTo>
                    <a:pt x="38" y="53"/>
                  </a:lnTo>
                  <a:lnTo>
                    <a:pt x="40" y="50"/>
                  </a:lnTo>
                  <a:lnTo>
                    <a:pt x="40" y="45"/>
                  </a:lnTo>
                  <a:lnTo>
                    <a:pt x="35" y="40"/>
                  </a:lnTo>
                  <a:lnTo>
                    <a:pt x="28" y="36"/>
                  </a:lnTo>
                  <a:lnTo>
                    <a:pt x="22" y="34"/>
                  </a:lnTo>
                  <a:lnTo>
                    <a:pt x="21" y="28"/>
                  </a:lnTo>
                  <a:lnTo>
                    <a:pt x="17" y="24"/>
                  </a:lnTo>
                  <a:lnTo>
                    <a:pt x="18" y="30"/>
                  </a:lnTo>
                  <a:lnTo>
                    <a:pt x="14" y="35"/>
                  </a:lnTo>
                  <a:lnTo>
                    <a:pt x="10" y="29"/>
                  </a:lnTo>
                  <a:lnTo>
                    <a:pt x="4" y="27"/>
                  </a:lnTo>
                  <a:lnTo>
                    <a:pt x="2" y="23"/>
                  </a:lnTo>
                  <a:lnTo>
                    <a:pt x="2" y="17"/>
                  </a:lnTo>
                  <a:lnTo>
                    <a:pt x="5" y="10"/>
                  </a:lnTo>
                  <a:lnTo>
                    <a:pt x="0" y="7"/>
                  </a:lnTo>
                  <a:lnTo>
                    <a:pt x="5" y="3"/>
                  </a:lnTo>
                  <a:lnTo>
                    <a:pt x="8" y="0"/>
                  </a:lnTo>
                  <a:lnTo>
                    <a:pt x="19" y="6"/>
                  </a:lnTo>
                  <a:lnTo>
                    <a:pt x="24" y="3"/>
                  </a:lnTo>
                  <a:lnTo>
                    <a:pt x="29" y="5"/>
                  </a:lnTo>
                  <a:lnTo>
                    <a:pt x="32" y="9"/>
                  </a:lnTo>
                  <a:lnTo>
                    <a:pt x="37" y="11"/>
                  </a:lnTo>
                  <a:lnTo>
                    <a:pt x="42" y="6"/>
                  </a:lnTo>
                  <a:lnTo>
                    <a:pt x="46" y="17"/>
                  </a:lnTo>
                  <a:lnTo>
                    <a:pt x="52" y="26"/>
                  </a:lnTo>
                  <a:lnTo>
                    <a:pt x="60" y="35"/>
                  </a:lnTo>
                  <a:lnTo>
                    <a:pt x="53" y="36"/>
                  </a:lnTo>
                  <a:lnTo>
                    <a:pt x="53" y="45"/>
                  </a:lnTo>
                  <a:lnTo>
                    <a:pt x="57" y="48"/>
                  </a:lnTo>
                  <a:lnTo>
                    <a:pt x="54" y="51"/>
                  </a:lnTo>
                  <a:lnTo>
                    <a:pt x="54" y="54"/>
                  </a:lnTo>
                  <a:lnTo>
                    <a:pt x="52" y="58"/>
                  </a:lnTo>
                  <a:lnTo>
                    <a:pt x="51" y="63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30"/>
            <p:cNvSpPr/>
            <p:nvPr/>
          </p:nvSpPr>
          <p:spPr>
            <a:xfrm>
              <a:off x="1344476" y="4086990"/>
              <a:ext cx="583790" cy="212009"/>
            </a:xfrm>
            <a:custGeom>
              <a:rect b="b" l="l" r="r" t="t"/>
              <a:pathLst>
                <a:path extrusionOk="0" h="69" w="190">
                  <a:moveTo>
                    <a:pt x="53" y="0"/>
                  </a:moveTo>
                  <a:lnTo>
                    <a:pt x="68" y="1"/>
                  </a:lnTo>
                  <a:lnTo>
                    <a:pt x="82" y="1"/>
                  </a:lnTo>
                  <a:lnTo>
                    <a:pt x="98" y="8"/>
                  </a:lnTo>
                  <a:lnTo>
                    <a:pt x="104" y="16"/>
                  </a:lnTo>
                  <a:lnTo>
                    <a:pt x="121" y="14"/>
                  </a:lnTo>
                  <a:lnTo>
                    <a:pt x="127" y="19"/>
                  </a:lnTo>
                  <a:lnTo>
                    <a:pt x="140" y="31"/>
                  </a:lnTo>
                  <a:lnTo>
                    <a:pt x="150" y="41"/>
                  </a:lnTo>
                  <a:lnTo>
                    <a:pt x="156" y="40"/>
                  </a:lnTo>
                  <a:lnTo>
                    <a:pt x="166" y="45"/>
                  </a:lnTo>
                  <a:lnTo>
                    <a:pt x="164" y="51"/>
                  </a:lnTo>
                  <a:lnTo>
                    <a:pt x="177" y="51"/>
                  </a:lnTo>
                  <a:lnTo>
                    <a:pt x="190" y="60"/>
                  </a:lnTo>
                  <a:lnTo>
                    <a:pt x="187" y="65"/>
                  </a:lnTo>
                  <a:lnTo>
                    <a:pt x="175" y="67"/>
                  </a:lnTo>
                  <a:lnTo>
                    <a:pt x="163" y="68"/>
                  </a:lnTo>
                  <a:lnTo>
                    <a:pt x="151" y="67"/>
                  </a:lnTo>
                  <a:lnTo>
                    <a:pt x="124" y="69"/>
                  </a:lnTo>
                  <a:lnTo>
                    <a:pt x="138" y="57"/>
                  </a:lnTo>
                  <a:lnTo>
                    <a:pt x="131" y="52"/>
                  </a:lnTo>
                  <a:lnTo>
                    <a:pt x="120" y="50"/>
                  </a:lnTo>
                  <a:lnTo>
                    <a:pt x="114" y="45"/>
                  </a:lnTo>
                  <a:lnTo>
                    <a:pt x="112" y="33"/>
                  </a:lnTo>
                  <a:lnTo>
                    <a:pt x="101" y="34"/>
                  </a:lnTo>
                  <a:lnTo>
                    <a:pt x="86" y="28"/>
                  </a:lnTo>
                  <a:lnTo>
                    <a:pt x="81" y="24"/>
                  </a:lnTo>
                  <a:lnTo>
                    <a:pt x="58" y="20"/>
                  </a:lnTo>
                  <a:lnTo>
                    <a:pt x="52" y="16"/>
                  </a:lnTo>
                  <a:lnTo>
                    <a:pt x="60" y="11"/>
                  </a:lnTo>
                  <a:lnTo>
                    <a:pt x="42" y="10"/>
                  </a:lnTo>
                  <a:lnTo>
                    <a:pt x="28" y="21"/>
                  </a:lnTo>
                  <a:lnTo>
                    <a:pt x="20" y="21"/>
                  </a:lnTo>
                  <a:lnTo>
                    <a:pt x="17" y="26"/>
                  </a:lnTo>
                  <a:lnTo>
                    <a:pt x="7" y="28"/>
                  </a:lnTo>
                  <a:lnTo>
                    <a:pt x="0" y="27"/>
                  </a:lnTo>
                  <a:lnTo>
                    <a:pt x="11" y="20"/>
                  </a:lnTo>
                  <a:lnTo>
                    <a:pt x="16" y="13"/>
                  </a:lnTo>
                  <a:lnTo>
                    <a:pt x="25" y="8"/>
                  </a:lnTo>
                  <a:lnTo>
                    <a:pt x="34" y="4"/>
                  </a:lnTo>
                  <a:lnTo>
                    <a:pt x="48" y="2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30"/>
            <p:cNvSpPr/>
            <p:nvPr/>
          </p:nvSpPr>
          <p:spPr>
            <a:xfrm>
              <a:off x="6795234" y="3291193"/>
              <a:ext cx="95251" cy="43016"/>
            </a:xfrm>
            <a:custGeom>
              <a:rect b="b" l="l" r="r" t="t"/>
              <a:pathLst>
                <a:path extrusionOk="0" h="14" w="31">
                  <a:moveTo>
                    <a:pt x="0" y="11"/>
                  </a:moveTo>
                  <a:lnTo>
                    <a:pt x="1" y="11"/>
                  </a:lnTo>
                  <a:lnTo>
                    <a:pt x="3" y="6"/>
                  </a:lnTo>
                  <a:lnTo>
                    <a:pt x="16" y="6"/>
                  </a:lnTo>
                  <a:lnTo>
                    <a:pt x="31" y="0"/>
                  </a:lnTo>
                  <a:lnTo>
                    <a:pt x="20" y="9"/>
                  </a:lnTo>
                  <a:lnTo>
                    <a:pt x="22" y="12"/>
                  </a:lnTo>
                  <a:lnTo>
                    <a:pt x="20" y="12"/>
                  </a:lnTo>
                  <a:lnTo>
                    <a:pt x="17" y="13"/>
                  </a:lnTo>
                  <a:lnTo>
                    <a:pt x="14" y="13"/>
                  </a:lnTo>
                  <a:lnTo>
                    <a:pt x="13" y="14"/>
                  </a:lnTo>
                  <a:lnTo>
                    <a:pt x="13" y="12"/>
                  </a:lnTo>
                  <a:lnTo>
                    <a:pt x="11" y="10"/>
                  </a:lnTo>
                  <a:lnTo>
                    <a:pt x="8" y="10"/>
                  </a:lnTo>
                  <a:lnTo>
                    <a:pt x="4" y="12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30"/>
            <p:cNvSpPr/>
            <p:nvPr/>
          </p:nvSpPr>
          <p:spPr>
            <a:xfrm>
              <a:off x="6770653" y="3321919"/>
              <a:ext cx="95251" cy="36871"/>
            </a:xfrm>
            <a:custGeom>
              <a:rect b="b" l="l" r="r" t="t"/>
              <a:pathLst>
                <a:path extrusionOk="0" h="12" w="31">
                  <a:moveTo>
                    <a:pt x="30" y="2"/>
                  </a:moveTo>
                  <a:lnTo>
                    <a:pt x="31" y="4"/>
                  </a:lnTo>
                  <a:lnTo>
                    <a:pt x="14" y="12"/>
                  </a:lnTo>
                  <a:lnTo>
                    <a:pt x="5" y="10"/>
                  </a:lnTo>
                  <a:lnTo>
                    <a:pt x="0" y="2"/>
                  </a:lnTo>
                  <a:lnTo>
                    <a:pt x="8" y="1"/>
                  </a:lnTo>
                  <a:lnTo>
                    <a:pt x="12" y="2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1" y="4"/>
                  </a:lnTo>
                  <a:lnTo>
                    <a:pt x="22" y="3"/>
                  </a:lnTo>
                  <a:lnTo>
                    <a:pt x="25" y="3"/>
                  </a:lnTo>
                  <a:lnTo>
                    <a:pt x="28" y="2"/>
                  </a:lnTo>
                  <a:lnTo>
                    <a:pt x="30" y="2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30"/>
            <p:cNvSpPr/>
            <p:nvPr/>
          </p:nvSpPr>
          <p:spPr>
            <a:xfrm>
              <a:off x="5655306" y="2317185"/>
              <a:ext cx="328767" cy="159774"/>
            </a:xfrm>
            <a:custGeom>
              <a:rect b="b" l="l" r="r" t="t"/>
              <a:pathLst>
                <a:path extrusionOk="0" h="52" w="107">
                  <a:moveTo>
                    <a:pt x="79" y="51"/>
                  </a:moveTo>
                  <a:lnTo>
                    <a:pt x="71" y="48"/>
                  </a:lnTo>
                  <a:lnTo>
                    <a:pt x="63" y="49"/>
                  </a:lnTo>
                  <a:lnTo>
                    <a:pt x="50" y="43"/>
                  </a:lnTo>
                  <a:lnTo>
                    <a:pt x="45" y="44"/>
                  </a:lnTo>
                  <a:lnTo>
                    <a:pt x="37" y="52"/>
                  </a:lnTo>
                  <a:lnTo>
                    <a:pt x="24" y="46"/>
                  </a:lnTo>
                  <a:lnTo>
                    <a:pt x="14" y="37"/>
                  </a:lnTo>
                  <a:lnTo>
                    <a:pt x="6" y="32"/>
                  </a:lnTo>
                  <a:lnTo>
                    <a:pt x="4" y="24"/>
                  </a:lnTo>
                  <a:lnTo>
                    <a:pt x="0" y="18"/>
                  </a:lnTo>
                  <a:lnTo>
                    <a:pt x="12" y="13"/>
                  </a:lnTo>
                  <a:lnTo>
                    <a:pt x="17" y="8"/>
                  </a:lnTo>
                  <a:lnTo>
                    <a:pt x="28" y="4"/>
                  </a:lnTo>
                  <a:lnTo>
                    <a:pt x="32" y="0"/>
                  </a:lnTo>
                  <a:lnTo>
                    <a:pt x="36" y="3"/>
                  </a:lnTo>
                  <a:lnTo>
                    <a:pt x="43" y="1"/>
                  </a:lnTo>
                  <a:lnTo>
                    <a:pt x="51" y="7"/>
                  </a:lnTo>
                  <a:lnTo>
                    <a:pt x="63" y="9"/>
                  </a:lnTo>
                  <a:lnTo>
                    <a:pt x="63" y="15"/>
                  </a:lnTo>
                  <a:lnTo>
                    <a:pt x="72" y="19"/>
                  </a:lnTo>
                  <a:lnTo>
                    <a:pt x="74" y="14"/>
                  </a:lnTo>
                  <a:lnTo>
                    <a:pt x="85" y="16"/>
                  </a:lnTo>
                  <a:lnTo>
                    <a:pt x="87" y="22"/>
                  </a:lnTo>
                  <a:lnTo>
                    <a:pt x="99" y="23"/>
                  </a:lnTo>
                  <a:lnTo>
                    <a:pt x="107" y="33"/>
                  </a:lnTo>
                  <a:lnTo>
                    <a:pt x="103" y="33"/>
                  </a:lnTo>
                  <a:lnTo>
                    <a:pt x="100" y="37"/>
                  </a:lnTo>
                  <a:lnTo>
                    <a:pt x="97" y="38"/>
                  </a:lnTo>
                  <a:lnTo>
                    <a:pt x="96" y="42"/>
                  </a:lnTo>
                  <a:lnTo>
                    <a:pt x="93" y="43"/>
                  </a:lnTo>
                  <a:lnTo>
                    <a:pt x="93" y="45"/>
                  </a:lnTo>
                  <a:lnTo>
                    <a:pt x="88" y="47"/>
                  </a:lnTo>
                  <a:lnTo>
                    <a:pt x="80" y="47"/>
                  </a:lnTo>
                  <a:lnTo>
                    <a:pt x="79" y="51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30"/>
            <p:cNvSpPr/>
            <p:nvPr/>
          </p:nvSpPr>
          <p:spPr>
            <a:xfrm>
              <a:off x="5348048" y="2080597"/>
              <a:ext cx="439380" cy="476251"/>
            </a:xfrm>
            <a:custGeom>
              <a:rect b="b" l="l" r="r" t="t"/>
              <a:pathLst>
                <a:path extrusionOk="0" h="155" w="143">
                  <a:moveTo>
                    <a:pt x="58" y="0"/>
                  </a:moveTo>
                  <a:lnTo>
                    <a:pt x="59" y="8"/>
                  </a:lnTo>
                  <a:lnTo>
                    <a:pt x="75" y="12"/>
                  </a:lnTo>
                  <a:lnTo>
                    <a:pt x="75" y="20"/>
                  </a:lnTo>
                  <a:lnTo>
                    <a:pt x="90" y="16"/>
                  </a:lnTo>
                  <a:lnTo>
                    <a:pt x="99" y="10"/>
                  </a:lnTo>
                  <a:lnTo>
                    <a:pt x="117" y="18"/>
                  </a:lnTo>
                  <a:lnTo>
                    <a:pt x="125" y="25"/>
                  </a:lnTo>
                  <a:lnTo>
                    <a:pt x="129" y="35"/>
                  </a:lnTo>
                  <a:lnTo>
                    <a:pt x="125" y="40"/>
                  </a:lnTo>
                  <a:lnTo>
                    <a:pt x="131" y="47"/>
                  </a:lnTo>
                  <a:lnTo>
                    <a:pt x="136" y="58"/>
                  </a:lnTo>
                  <a:lnTo>
                    <a:pt x="136" y="65"/>
                  </a:lnTo>
                  <a:lnTo>
                    <a:pt x="143" y="78"/>
                  </a:lnTo>
                  <a:lnTo>
                    <a:pt x="136" y="80"/>
                  </a:lnTo>
                  <a:lnTo>
                    <a:pt x="132" y="77"/>
                  </a:lnTo>
                  <a:lnTo>
                    <a:pt x="128" y="81"/>
                  </a:lnTo>
                  <a:lnTo>
                    <a:pt x="117" y="85"/>
                  </a:lnTo>
                  <a:lnTo>
                    <a:pt x="112" y="90"/>
                  </a:lnTo>
                  <a:lnTo>
                    <a:pt x="100" y="95"/>
                  </a:lnTo>
                  <a:lnTo>
                    <a:pt x="104" y="101"/>
                  </a:lnTo>
                  <a:lnTo>
                    <a:pt x="106" y="109"/>
                  </a:lnTo>
                  <a:lnTo>
                    <a:pt x="114" y="114"/>
                  </a:lnTo>
                  <a:lnTo>
                    <a:pt x="124" y="123"/>
                  </a:lnTo>
                  <a:lnTo>
                    <a:pt x="119" y="132"/>
                  </a:lnTo>
                  <a:lnTo>
                    <a:pt x="113" y="135"/>
                  </a:lnTo>
                  <a:lnTo>
                    <a:pt x="117" y="148"/>
                  </a:lnTo>
                  <a:lnTo>
                    <a:pt x="115" y="151"/>
                  </a:lnTo>
                  <a:lnTo>
                    <a:pt x="110" y="147"/>
                  </a:lnTo>
                  <a:lnTo>
                    <a:pt x="102" y="147"/>
                  </a:lnTo>
                  <a:lnTo>
                    <a:pt x="91" y="150"/>
                  </a:lnTo>
                  <a:lnTo>
                    <a:pt x="76" y="149"/>
                  </a:lnTo>
                  <a:lnTo>
                    <a:pt x="75" y="155"/>
                  </a:lnTo>
                  <a:lnTo>
                    <a:pt x="66" y="149"/>
                  </a:lnTo>
                  <a:lnTo>
                    <a:pt x="61" y="150"/>
                  </a:lnTo>
                  <a:lnTo>
                    <a:pt x="44" y="144"/>
                  </a:lnTo>
                  <a:lnTo>
                    <a:pt x="40" y="148"/>
                  </a:lnTo>
                  <a:lnTo>
                    <a:pt x="26" y="148"/>
                  </a:lnTo>
                  <a:lnTo>
                    <a:pt x="28" y="134"/>
                  </a:lnTo>
                  <a:lnTo>
                    <a:pt x="35" y="120"/>
                  </a:lnTo>
                  <a:lnTo>
                    <a:pt x="12" y="116"/>
                  </a:lnTo>
                  <a:lnTo>
                    <a:pt x="4" y="111"/>
                  </a:lnTo>
                  <a:lnTo>
                    <a:pt x="5" y="102"/>
                  </a:lnTo>
                  <a:lnTo>
                    <a:pt x="2" y="97"/>
                  </a:lnTo>
                  <a:lnTo>
                    <a:pt x="3" y="84"/>
                  </a:lnTo>
                  <a:lnTo>
                    <a:pt x="0" y="63"/>
                  </a:lnTo>
                  <a:lnTo>
                    <a:pt x="9" y="63"/>
                  </a:lnTo>
                  <a:lnTo>
                    <a:pt x="13" y="55"/>
                  </a:lnTo>
                  <a:lnTo>
                    <a:pt x="16" y="37"/>
                  </a:lnTo>
                  <a:lnTo>
                    <a:pt x="13" y="30"/>
                  </a:lnTo>
                  <a:lnTo>
                    <a:pt x="16" y="26"/>
                  </a:lnTo>
                  <a:lnTo>
                    <a:pt x="29" y="25"/>
                  </a:lnTo>
                  <a:lnTo>
                    <a:pt x="32" y="29"/>
                  </a:lnTo>
                  <a:lnTo>
                    <a:pt x="42" y="19"/>
                  </a:lnTo>
                  <a:lnTo>
                    <a:pt x="38" y="12"/>
                  </a:lnTo>
                  <a:lnTo>
                    <a:pt x="36" y="1"/>
                  </a:lnTo>
                  <a:lnTo>
                    <a:pt x="48" y="3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30"/>
            <p:cNvSpPr/>
            <p:nvPr/>
          </p:nvSpPr>
          <p:spPr>
            <a:xfrm>
              <a:off x="7394386" y="4756813"/>
              <a:ext cx="92177" cy="110613"/>
            </a:xfrm>
            <a:custGeom>
              <a:rect b="b" l="l" r="r" t="t"/>
              <a:pathLst>
                <a:path extrusionOk="0" h="36" w="30">
                  <a:moveTo>
                    <a:pt x="25" y="0"/>
                  </a:moveTo>
                  <a:lnTo>
                    <a:pt x="30" y="6"/>
                  </a:lnTo>
                  <a:lnTo>
                    <a:pt x="30" y="15"/>
                  </a:lnTo>
                  <a:lnTo>
                    <a:pt x="20" y="20"/>
                  </a:lnTo>
                  <a:lnTo>
                    <a:pt x="28" y="25"/>
                  </a:lnTo>
                  <a:lnTo>
                    <a:pt x="21" y="36"/>
                  </a:lnTo>
                  <a:lnTo>
                    <a:pt x="17" y="33"/>
                  </a:lnTo>
                  <a:lnTo>
                    <a:pt x="13" y="34"/>
                  </a:lnTo>
                  <a:lnTo>
                    <a:pt x="3" y="34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6" y="12"/>
                  </a:lnTo>
                  <a:lnTo>
                    <a:pt x="12" y="3"/>
                  </a:lnTo>
                  <a:lnTo>
                    <a:pt x="20" y="5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30"/>
            <p:cNvSpPr/>
            <p:nvPr/>
          </p:nvSpPr>
          <p:spPr>
            <a:xfrm>
              <a:off x="5569274" y="2013000"/>
              <a:ext cx="82961" cy="79887"/>
            </a:xfrm>
            <a:custGeom>
              <a:rect b="b" l="l" r="r" t="t"/>
              <a:pathLst>
                <a:path extrusionOk="0" h="26" w="27">
                  <a:moveTo>
                    <a:pt x="27" y="10"/>
                  </a:moveTo>
                  <a:lnTo>
                    <a:pt x="20" y="26"/>
                  </a:lnTo>
                  <a:lnTo>
                    <a:pt x="3" y="15"/>
                  </a:lnTo>
                  <a:lnTo>
                    <a:pt x="0" y="6"/>
                  </a:lnTo>
                  <a:lnTo>
                    <a:pt x="22" y="0"/>
                  </a:lnTo>
                  <a:lnTo>
                    <a:pt x="27" y="1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30"/>
            <p:cNvSpPr/>
            <p:nvPr/>
          </p:nvSpPr>
          <p:spPr>
            <a:xfrm>
              <a:off x="5434080" y="1914678"/>
              <a:ext cx="132122" cy="175138"/>
            </a:xfrm>
            <a:custGeom>
              <a:rect b="b" l="l" r="r" t="t"/>
              <a:pathLst>
                <a:path extrusionOk="0" h="57" w="43">
                  <a:moveTo>
                    <a:pt x="43" y="25"/>
                  </a:moveTo>
                  <a:lnTo>
                    <a:pt x="40" y="33"/>
                  </a:lnTo>
                  <a:lnTo>
                    <a:pt x="35" y="30"/>
                  </a:lnTo>
                  <a:lnTo>
                    <a:pt x="25" y="44"/>
                  </a:lnTo>
                  <a:lnTo>
                    <a:pt x="30" y="54"/>
                  </a:lnTo>
                  <a:lnTo>
                    <a:pt x="20" y="57"/>
                  </a:lnTo>
                  <a:lnTo>
                    <a:pt x="8" y="55"/>
                  </a:lnTo>
                  <a:lnTo>
                    <a:pt x="2" y="44"/>
                  </a:lnTo>
                  <a:lnTo>
                    <a:pt x="0" y="24"/>
                  </a:lnTo>
                  <a:lnTo>
                    <a:pt x="2" y="18"/>
                  </a:lnTo>
                  <a:lnTo>
                    <a:pt x="6" y="12"/>
                  </a:lnTo>
                  <a:lnTo>
                    <a:pt x="20" y="11"/>
                  </a:lnTo>
                  <a:lnTo>
                    <a:pt x="25" y="6"/>
                  </a:lnTo>
                  <a:lnTo>
                    <a:pt x="36" y="0"/>
                  </a:lnTo>
                  <a:lnTo>
                    <a:pt x="37" y="10"/>
                  </a:lnTo>
                  <a:lnTo>
                    <a:pt x="32" y="16"/>
                  </a:lnTo>
                  <a:lnTo>
                    <a:pt x="35" y="22"/>
                  </a:lnTo>
                  <a:lnTo>
                    <a:pt x="43" y="25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30"/>
            <p:cNvSpPr/>
            <p:nvPr/>
          </p:nvSpPr>
          <p:spPr>
            <a:xfrm>
              <a:off x="2038879" y="4295926"/>
              <a:ext cx="202790" cy="147484"/>
            </a:xfrm>
            <a:custGeom>
              <a:rect b="b" l="l" r="r" t="t"/>
              <a:pathLst>
                <a:path extrusionOk="0" h="48" w="66">
                  <a:moveTo>
                    <a:pt x="7" y="4"/>
                  </a:moveTo>
                  <a:lnTo>
                    <a:pt x="10" y="0"/>
                  </a:lnTo>
                  <a:lnTo>
                    <a:pt x="24" y="0"/>
                  </a:lnTo>
                  <a:lnTo>
                    <a:pt x="34" y="6"/>
                  </a:lnTo>
                  <a:lnTo>
                    <a:pt x="39" y="5"/>
                  </a:lnTo>
                  <a:lnTo>
                    <a:pt x="41" y="13"/>
                  </a:lnTo>
                  <a:lnTo>
                    <a:pt x="51" y="12"/>
                  </a:lnTo>
                  <a:lnTo>
                    <a:pt x="50" y="18"/>
                  </a:lnTo>
                  <a:lnTo>
                    <a:pt x="58" y="19"/>
                  </a:lnTo>
                  <a:lnTo>
                    <a:pt x="66" y="27"/>
                  </a:lnTo>
                  <a:lnTo>
                    <a:pt x="58" y="35"/>
                  </a:lnTo>
                  <a:lnTo>
                    <a:pt x="50" y="31"/>
                  </a:lnTo>
                  <a:lnTo>
                    <a:pt x="42" y="31"/>
                  </a:lnTo>
                  <a:lnTo>
                    <a:pt x="36" y="30"/>
                  </a:lnTo>
                  <a:lnTo>
                    <a:pt x="32" y="34"/>
                  </a:lnTo>
                  <a:lnTo>
                    <a:pt x="25" y="36"/>
                  </a:lnTo>
                  <a:lnTo>
                    <a:pt x="23" y="30"/>
                  </a:lnTo>
                  <a:lnTo>
                    <a:pt x="17" y="34"/>
                  </a:lnTo>
                  <a:lnTo>
                    <a:pt x="8" y="48"/>
                  </a:lnTo>
                  <a:lnTo>
                    <a:pt x="4" y="44"/>
                  </a:lnTo>
                  <a:lnTo>
                    <a:pt x="3" y="39"/>
                  </a:lnTo>
                  <a:lnTo>
                    <a:pt x="4" y="33"/>
                  </a:lnTo>
                  <a:lnTo>
                    <a:pt x="0" y="27"/>
                  </a:lnTo>
                  <a:lnTo>
                    <a:pt x="5" y="23"/>
                  </a:lnTo>
                  <a:lnTo>
                    <a:pt x="8" y="15"/>
                  </a:lnTo>
                  <a:lnTo>
                    <a:pt x="7" y="4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30"/>
            <p:cNvSpPr/>
            <p:nvPr/>
          </p:nvSpPr>
          <p:spPr>
            <a:xfrm>
              <a:off x="4582977" y="3199016"/>
              <a:ext cx="1133783" cy="1152218"/>
            </a:xfrm>
            <a:custGeom>
              <a:rect b="b" l="l" r="r" t="t"/>
              <a:pathLst>
                <a:path extrusionOk="0" h="375" w="369">
                  <a:moveTo>
                    <a:pt x="369" y="283"/>
                  </a:moveTo>
                  <a:lnTo>
                    <a:pt x="309" y="322"/>
                  </a:lnTo>
                  <a:lnTo>
                    <a:pt x="257" y="363"/>
                  </a:lnTo>
                  <a:lnTo>
                    <a:pt x="231" y="372"/>
                  </a:lnTo>
                  <a:lnTo>
                    <a:pt x="211" y="375"/>
                  </a:lnTo>
                  <a:lnTo>
                    <a:pt x="211" y="361"/>
                  </a:lnTo>
                  <a:lnTo>
                    <a:pt x="203" y="358"/>
                  </a:lnTo>
                  <a:lnTo>
                    <a:pt x="191" y="352"/>
                  </a:lnTo>
                  <a:lnTo>
                    <a:pt x="187" y="342"/>
                  </a:lnTo>
                  <a:lnTo>
                    <a:pt x="126" y="297"/>
                  </a:lnTo>
                  <a:lnTo>
                    <a:pt x="66" y="252"/>
                  </a:lnTo>
                  <a:lnTo>
                    <a:pt x="0" y="201"/>
                  </a:lnTo>
                  <a:lnTo>
                    <a:pt x="1" y="197"/>
                  </a:lnTo>
                  <a:lnTo>
                    <a:pt x="1" y="196"/>
                  </a:lnTo>
                  <a:lnTo>
                    <a:pt x="1" y="171"/>
                  </a:lnTo>
                  <a:lnTo>
                    <a:pt x="30" y="156"/>
                  </a:lnTo>
                  <a:lnTo>
                    <a:pt x="48" y="153"/>
                  </a:lnTo>
                  <a:lnTo>
                    <a:pt x="62" y="147"/>
                  </a:lnTo>
                  <a:lnTo>
                    <a:pt x="69" y="137"/>
                  </a:lnTo>
                  <a:lnTo>
                    <a:pt x="90" y="129"/>
                  </a:lnTo>
                  <a:lnTo>
                    <a:pt x="91" y="113"/>
                  </a:lnTo>
                  <a:lnTo>
                    <a:pt x="101" y="112"/>
                  </a:lnTo>
                  <a:lnTo>
                    <a:pt x="109" y="104"/>
                  </a:lnTo>
                  <a:lnTo>
                    <a:pt x="132" y="100"/>
                  </a:lnTo>
                  <a:lnTo>
                    <a:pt x="135" y="92"/>
                  </a:lnTo>
                  <a:lnTo>
                    <a:pt x="130" y="88"/>
                  </a:lnTo>
                  <a:lnTo>
                    <a:pt x="124" y="66"/>
                  </a:lnTo>
                  <a:lnTo>
                    <a:pt x="123" y="53"/>
                  </a:lnTo>
                  <a:lnTo>
                    <a:pt x="117" y="40"/>
                  </a:lnTo>
                  <a:lnTo>
                    <a:pt x="134" y="29"/>
                  </a:lnTo>
                  <a:lnTo>
                    <a:pt x="152" y="25"/>
                  </a:lnTo>
                  <a:lnTo>
                    <a:pt x="163" y="17"/>
                  </a:lnTo>
                  <a:lnTo>
                    <a:pt x="179" y="11"/>
                  </a:lnTo>
                  <a:lnTo>
                    <a:pt x="209" y="7"/>
                  </a:lnTo>
                  <a:lnTo>
                    <a:pt x="237" y="5"/>
                  </a:lnTo>
                  <a:lnTo>
                    <a:pt x="246" y="8"/>
                  </a:lnTo>
                  <a:lnTo>
                    <a:pt x="262" y="0"/>
                  </a:lnTo>
                  <a:lnTo>
                    <a:pt x="280" y="0"/>
                  </a:lnTo>
                  <a:lnTo>
                    <a:pt x="287" y="5"/>
                  </a:lnTo>
                  <a:lnTo>
                    <a:pt x="299" y="3"/>
                  </a:lnTo>
                  <a:lnTo>
                    <a:pt x="296" y="14"/>
                  </a:lnTo>
                  <a:lnTo>
                    <a:pt x="299" y="34"/>
                  </a:lnTo>
                  <a:lnTo>
                    <a:pt x="295" y="51"/>
                  </a:lnTo>
                  <a:lnTo>
                    <a:pt x="285" y="62"/>
                  </a:lnTo>
                  <a:lnTo>
                    <a:pt x="287" y="78"/>
                  </a:lnTo>
                  <a:lnTo>
                    <a:pt x="302" y="90"/>
                  </a:lnTo>
                  <a:lnTo>
                    <a:pt x="302" y="95"/>
                  </a:lnTo>
                  <a:lnTo>
                    <a:pt x="313" y="104"/>
                  </a:lnTo>
                  <a:lnTo>
                    <a:pt x="321" y="141"/>
                  </a:lnTo>
                  <a:lnTo>
                    <a:pt x="327" y="159"/>
                  </a:lnTo>
                  <a:lnTo>
                    <a:pt x="329" y="169"/>
                  </a:lnTo>
                  <a:lnTo>
                    <a:pt x="326" y="186"/>
                  </a:lnTo>
                  <a:lnTo>
                    <a:pt x="327" y="195"/>
                  </a:lnTo>
                  <a:lnTo>
                    <a:pt x="325" y="207"/>
                  </a:lnTo>
                  <a:lnTo>
                    <a:pt x="327" y="220"/>
                  </a:lnTo>
                  <a:lnTo>
                    <a:pt x="320" y="228"/>
                  </a:lnTo>
                  <a:lnTo>
                    <a:pt x="331" y="244"/>
                  </a:lnTo>
                  <a:lnTo>
                    <a:pt x="332" y="252"/>
                  </a:lnTo>
                  <a:lnTo>
                    <a:pt x="339" y="264"/>
                  </a:lnTo>
                  <a:lnTo>
                    <a:pt x="347" y="260"/>
                  </a:lnTo>
                  <a:lnTo>
                    <a:pt x="361" y="270"/>
                  </a:lnTo>
                  <a:lnTo>
                    <a:pt x="369" y="283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30"/>
            <p:cNvSpPr/>
            <p:nvPr/>
          </p:nvSpPr>
          <p:spPr>
            <a:xfrm>
              <a:off x="1470451" y="5478870"/>
              <a:ext cx="322622" cy="402509"/>
            </a:xfrm>
            <a:custGeom>
              <a:rect b="b" l="l" r="r" t="t"/>
              <a:pathLst>
                <a:path extrusionOk="0" h="131" w="105">
                  <a:moveTo>
                    <a:pt x="13" y="99"/>
                  </a:moveTo>
                  <a:lnTo>
                    <a:pt x="22" y="84"/>
                  </a:lnTo>
                  <a:lnTo>
                    <a:pt x="18" y="75"/>
                  </a:lnTo>
                  <a:lnTo>
                    <a:pt x="11" y="84"/>
                  </a:lnTo>
                  <a:lnTo>
                    <a:pt x="0" y="75"/>
                  </a:lnTo>
                  <a:lnTo>
                    <a:pt x="4" y="69"/>
                  </a:lnTo>
                  <a:lnTo>
                    <a:pt x="0" y="50"/>
                  </a:lnTo>
                  <a:lnTo>
                    <a:pt x="7" y="47"/>
                  </a:lnTo>
                  <a:lnTo>
                    <a:pt x="10" y="34"/>
                  </a:lnTo>
                  <a:lnTo>
                    <a:pt x="17" y="21"/>
                  </a:lnTo>
                  <a:lnTo>
                    <a:pt x="16" y="12"/>
                  </a:lnTo>
                  <a:lnTo>
                    <a:pt x="26" y="8"/>
                  </a:lnTo>
                  <a:lnTo>
                    <a:pt x="39" y="0"/>
                  </a:lnTo>
                  <a:lnTo>
                    <a:pt x="57" y="12"/>
                  </a:lnTo>
                  <a:lnTo>
                    <a:pt x="60" y="11"/>
                  </a:lnTo>
                  <a:lnTo>
                    <a:pt x="65" y="20"/>
                  </a:lnTo>
                  <a:lnTo>
                    <a:pt x="80" y="23"/>
                  </a:lnTo>
                  <a:lnTo>
                    <a:pt x="86" y="20"/>
                  </a:lnTo>
                  <a:lnTo>
                    <a:pt x="95" y="27"/>
                  </a:lnTo>
                  <a:lnTo>
                    <a:pt x="102" y="31"/>
                  </a:lnTo>
                  <a:lnTo>
                    <a:pt x="105" y="47"/>
                  </a:lnTo>
                  <a:lnTo>
                    <a:pt x="99" y="61"/>
                  </a:lnTo>
                  <a:lnTo>
                    <a:pt x="80" y="83"/>
                  </a:lnTo>
                  <a:lnTo>
                    <a:pt x="58" y="91"/>
                  </a:lnTo>
                  <a:lnTo>
                    <a:pt x="47" y="109"/>
                  </a:lnTo>
                  <a:lnTo>
                    <a:pt x="44" y="123"/>
                  </a:lnTo>
                  <a:lnTo>
                    <a:pt x="34" y="131"/>
                  </a:lnTo>
                  <a:lnTo>
                    <a:pt x="26" y="121"/>
                  </a:lnTo>
                  <a:lnTo>
                    <a:pt x="18" y="119"/>
                  </a:lnTo>
                  <a:lnTo>
                    <a:pt x="10" y="120"/>
                  </a:lnTo>
                  <a:lnTo>
                    <a:pt x="10" y="113"/>
                  </a:lnTo>
                  <a:lnTo>
                    <a:pt x="15" y="108"/>
                  </a:lnTo>
                  <a:lnTo>
                    <a:pt x="13" y="99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30"/>
            <p:cNvSpPr/>
            <p:nvPr/>
          </p:nvSpPr>
          <p:spPr>
            <a:xfrm>
              <a:off x="6392725" y="3549290"/>
              <a:ext cx="700548" cy="611444"/>
            </a:xfrm>
            <a:custGeom>
              <a:rect b="b" l="l" r="r" t="t"/>
              <a:pathLst>
                <a:path extrusionOk="0" h="199" w="228">
                  <a:moveTo>
                    <a:pt x="181" y="44"/>
                  </a:moveTo>
                  <a:lnTo>
                    <a:pt x="177" y="52"/>
                  </a:lnTo>
                  <a:lnTo>
                    <a:pt x="175" y="68"/>
                  </a:lnTo>
                  <a:lnTo>
                    <a:pt x="171" y="79"/>
                  </a:lnTo>
                  <a:lnTo>
                    <a:pt x="167" y="82"/>
                  </a:lnTo>
                  <a:lnTo>
                    <a:pt x="160" y="75"/>
                  </a:lnTo>
                  <a:lnTo>
                    <a:pt x="152" y="66"/>
                  </a:lnTo>
                  <a:lnTo>
                    <a:pt x="137" y="36"/>
                  </a:lnTo>
                  <a:lnTo>
                    <a:pt x="135" y="38"/>
                  </a:lnTo>
                  <a:lnTo>
                    <a:pt x="144" y="60"/>
                  </a:lnTo>
                  <a:lnTo>
                    <a:pt x="157" y="81"/>
                  </a:lnTo>
                  <a:lnTo>
                    <a:pt x="173" y="113"/>
                  </a:lnTo>
                  <a:lnTo>
                    <a:pt x="180" y="125"/>
                  </a:lnTo>
                  <a:lnTo>
                    <a:pt x="187" y="136"/>
                  </a:lnTo>
                  <a:lnTo>
                    <a:pt x="204" y="159"/>
                  </a:lnTo>
                  <a:lnTo>
                    <a:pt x="201" y="163"/>
                  </a:lnTo>
                  <a:lnTo>
                    <a:pt x="203" y="176"/>
                  </a:lnTo>
                  <a:lnTo>
                    <a:pt x="225" y="195"/>
                  </a:lnTo>
                  <a:lnTo>
                    <a:pt x="228" y="199"/>
                  </a:lnTo>
                  <a:lnTo>
                    <a:pt x="157" y="199"/>
                  </a:lnTo>
                  <a:lnTo>
                    <a:pt x="87" y="199"/>
                  </a:lnTo>
                  <a:lnTo>
                    <a:pt x="15" y="199"/>
                  </a:lnTo>
                  <a:lnTo>
                    <a:pt x="11" y="123"/>
                  </a:lnTo>
                  <a:lnTo>
                    <a:pt x="6" y="49"/>
                  </a:lnTo>
                  <a:lnTo>
                    <a:pt x="0" y="32"/>
                  </a:lnTo>
                  <a:lnTo>
                    <a:pt x="4" y="19"/>
                  </a:lnTo>
                  <a:lnTo>
                    <a:pt x="1" y="11"/>
                  </a:lnTo>
                  <a:lnTo>
                    <a:pt x="6" y="1"/>
                  </a:lnTo>
                  <a:lnTo>
                    <a:pt x="29" y="0"/>
                  </a:lnTo>
                  <a:lnTo>
                    <a:pt x="47" y="6"/>
                  </a:lnTo>
                  <a:lnTo>
                    <a:pt x="65" y="12"/>
                  </a:lnTo>
                  <a:lnTo>
                    <a:pt x="73" y="15"/>
                  </a:lnTo>
                  <a:lnTo>
                    <a:pt x="86" y="9"/>
                  </a:lnTo>
                  <a:lnTo>
                    <a:pt x="93" y="3"/>
                  </a:lnTo>
                  <a:lnTo>
                    <a:pt x="108" y="1"/>
                  </a:lnTo>
                  <a:lnTo>
                    <a:pt x="121" y="4"/>
                  </a:lnTo>
                  <a:lnTo>
                    <a:pt x="126" y="14"/>
                  </a:lnTo>
                  <a:lnTo>
                    <a:pt x="130" y="7"/>
                  </a:lnTo>
                  <a:lnTo>
                    <a:pt x="144" y="12"/>
                  </a:lnTo>
                  <a:lnTo>
                    <a:pt x="158" y="13"/>
                  </a:lnTo>
                  <a:lnTo>
                    <a:pt x="166" y="8"/>
                  </a:lnTo>
                  <a:lnTo>
                    <a:pt x="181" y="44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30"/>
            <p:cNvSpPr/>
            <p:nvPr/>
          </p:nvSpPr>
          <p:spPr>
            <a:xfrm>
              <a:off x="7087128" y="4418829"/>
              <a:ext cx="384073" cy="353348"/>
            </a:xfrm>
            <a:custGeom>
              <a:rect b="b" l="l" r="r" t="t"/>
              <a:pathLst>
                <a:path extrusionOk="0" h="115" w="125">
                  <a:moveTo>
                    <a:pt x="112" y="113"/>
                  </a:moveTo>
                  <a:lnTo>
                    <a:pt x="106" y="106"/>
                  </a:lnTo>
                  <a:lnTo>
                    <a:pt x="98" y="94"/>
                  </a:lnTo>
                  <a:lnTo>
                    <a:pt x="89" y="87"/>
                  </a:lnTo>
                  <a:lnTo>
                    <a:pt x="84" y="80"/>
                  </a:lnTo>
                  <a:lnTo>
                    <a:pt x="68" y="72"/>
                  </a:lnTo>
                  <a:lnTo>
                    <a:pt x="56" y="71"/>
                  </a:lnTo>
                  <a:lnTo>
                    <a:pt x="51" y="67"/>
                  </a:lnTo>
                  <a:lnTo>
                    <a:pt x="41" y="72"/>
                  </a:lnTo>
                  <a:lnTo>
                    <a:pt x="29" y="63"/>
                  </a:lnTo>
                  <a:lnTo>
                    <a:pt x="24" y="78"/>
                  </a:lnTo>
                  <a:lnTo>
                    <a:pt x="3" y="74"/>
                  </a:lnTo>
                  <a:lnTo>
                    <a:pt x="0" y="65"/>
                  </a:lnTo>
                  <a:lnTo>
                    <a:pt x="7" y="35"/>
                  </a:lnTo>
                  <a:lnTo>
                    <a:pt x="8" y="21"/>
                  </a:lnTo>
                  <a:lnTo>
                    <a:pt x="13" y="15"/>
                  </a:lnTo>
                  <a:lnTo>
                    <a:pt x="27" y="11"/>
                  </a:lnTo>
                  <a:lnTo>
                    <a:pt x="35" y="0"/>
                  </a:lnTo>
                  <a:lnTo>
                    <a:pt x="47" y="23"/>
                  </a:lnTo>
                  <a:lnTo>
                    <a:pt x="53" y="43"/>
                  </a:lnTo>
                  <a:lnTo>
                    <a:pt x="63" y="53"/>
                  </a:lnTo>
                  <a:lnTo>
                    <a:pt x="89" y="72"/>
                  </a:lnTo>
                  <a:lnTo>
                    <a:pt x="100" y="84"/>
                  </a:lnTo>
                  <a:lnTo>
                    <a:pt x="110" y="96"/>
                  </a:lnTo>
                  <a:lnTo>
                    <a:pt x="116" y="103"/>
                  </a:lnTo>
                  <a:lnTo>
                    <a:pt x="125" y="110"/>
                  </a:lnTo>
                  <a:lnTo>
                    <a:pt x="120" y="115"/>
                  </a:lnTo>
                  <a:lnTo>
                    <a:pt x="112" y="113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30"/>
            <p:cNvSpPr/>
            <p:nvPr/>
          </p:nvSpPr>
          <p:spPr>
            <a:xfrm>
              <a:off x="4576832" y="2778072"/>
              <a:ext cx="636025" cy="494686"/>
            </a:xfrm>
            <a:custGeom>
              <a:rect b="b" l="l" r="r" t="t"/>
              <a:pathLst>
                <a:path extrusionOk="0" h="161" w="207">
                  <a:moveTo>
                    <a:pt x="5" y="39"/>
                  </a:moveTo>
                  <a:lnTo>
                    <a:pt x="6" y="24"/>
                  </a:lnTo>
                  <a:lnTo>
                    <a:pt x="0" y="15"/>
                  </a:lnTo>
                  <a:lnTo>
                    <a:pt x="24" y="0"/>
                  </a:lnTo>
                  <a:lnTo>
                    <a:pt x="44" y="4"/>
                  </a:lnTo>
                  <a:lnTo>
                    <a:pt x="66" y="4"/>
                  </a:lnTo>
                  <a:lnTo>
                    <a:pt x="84" y="7"/>
                  </a:lnTo>
                  <a:lnTo>
                    <a:pt x="98" y="6"/>
                  </a:lnTo>
                  <a:lnTo>
                    <a:pt x="125" y="7"/>
                  </a:lnTo>
                  <a:lnTo>
                    <a:pt x="131" y="15"/>
                  </a:lnTo>
                  <a:lnTo>
                    <a:pt x="162" y="24"/>
                  </a:lnTo>
                  <a:lnTo>
                    <a:pt x="168" y="20"/>
                  </a:lnTo>
                  <a:lnTo>
                    <a:pt x="187" y="29"/>
                  </a:lnTo>
                  <a:lnTo>
                    <a:pt x="206" y="27"/>
                  </a:lnTo>
                  <a:lnTo>
                    <a:pt x="207" y="38"/>
                  </a:lnTo>
                  <a:lnTo>
                    <a:pt x="191" y="52"/>
                  </a:lnTo>
                  <a:lnTo>
                    <a:pt x="170" y="57"/>
                  </a:lnTo>
                  <a:lnTo>
                    <a:pt x="169" y="63"/>
                  </a:lnTo>
                  <a:lnTo>
                    <a:pt x="158" y="75"/>
                  </a:lnTo>
                  <a:lnTo>
                    <a:pt x="152" y="92"/>
                  </a:lnTo>
                  <a:lnTo>
                    <a:pt x="158" y="103"/>
                  </a:lnTo>
                  <a:lnTo>
                    <a:pt x="148" y="113"/>
                  </a:lnTo>
                  <a:lnTo>
                    <a:pt x="145" y="126"/>
                  </a:lnTo>
                  <a:lnTo>
                    <a:pt x="132" y="130"/>
                  </a:lnTo>
                  <a:lnTo>
                    <a:pt x="119" y="146"/>
                  </a:lnTo>
                  <a:lnTo>
                    <a:pt x="98" y="146"/>
                  </a:lnTo>
                  <a:lnTo>
                    <a:pt x="81" y="146"/>
                  </a:lnTo>
                  <a:lnTo>
                    <a:pt x="70" y="153"/>
                  </a:lnTo>
                  <a:lnTo>
                    <a:pt x="64" y="161"/>
                  </a:lnTo>
                  <a:lnTo>
                    <a:pt x="55" y="159"/>
                  </a:lnTo>
                  <a:lnTo>
                    <a:pt x="49" y="152"/>
                  </a:lnTo>
                  <a:lnTo>
                    <a:pt x="44" y="140"/>
                  </a:lnTo>
                  <a:lnTo>
                    <a:pt x="29" y="137"/>
                  </a:lnTo>
                  <a:lnTo>
                    <a:pt x="27" y="130"/>
                  </a:lnTo>
                  <a:lnTo>
                    <a:pt x="34" y="123"/>
                  </a:lnTo>
                  <a:lnTo>
                    <a:pt x="36" y="117"/>
                  </a:lnTo>
                  <a:lnTo>
                    <a:pt x="31" y="111"/>
                  </a:lnTo>
                  <a:lnTo>
                    <a:pt x="36" y="98"/>
                  </a:lnTo>
                  <a:lnTo>
                    <a:pt x="29" y="85"/>
                  </a:lnTo>
                  <a:lnTo>
                    <a:pt x="37" y="83"/>
                  </a:lnTo>
                  <a:lnTo>
                    <a:pt x="37" y="74"/>
                  </a:lnTo>
                  <a:lnTo>
                    <a:pt x="40" y="71"/>
                  </a:lnTo>
                  <a:lnTo>
                    <a:pt x="41" y="55"/>
                  </a:lnTo>
                  <a:lnTo>
                    <a:pt x="49" y="49"/>
                  </a:lnTo>
                  <a:lnTo>
                    <a:pt x="44" y="39"/>
                  </a:lnTo>
                  <a:lnTo>
                    <a:pt x="35" y="38"/>
                  </a:lnTo>
                  <a:lnTo>
                    <a:pt x="32" y="40"/>
                  </a:lnTo>
                  <a:lnTo>
                    <a:pt x="22" y="40"/>
                  </a:lnTo>
                  <a:lnTo>
                    <a:pt x="18" y="30"/>
                  </a:lnTo>
                  <a:lnTo>
                    <a:pt x="11" y="33"/>
                  </a:lnTo>
                  <a:lnTo>
                    <a:pt x="5" y="39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30"/>
            <p:cNvSpPr/>
            <p:nvPr/>
          </p:nvSpPr>
          <p:spPr>
            <a:xfrm>
              <a:off x="6119266" y="1800991"/>
              <a:ext cx="218154" cy="129048"/>
            </a:xfrm>
            <a:custGeom>
              <a:rect b="b" l="l" r="r" t="t"/>
              <a:pathLst>
                <a:path extrusionOk="0" h="42" w="71">
                  <a:moveTo>
                    <a:pt x="19" y="36"/>
                  </a:moveTo>
                  <a:lnTo>
                    <a:pt x="19" y="24"/>
                  </a:lnTo>
                  <a:lnTo>
                    <a:pt x="14" y="27"/>
                  </a:lnTo>
                  <a:lnTo>
                    <a:pt x="3" y="20"/>
                  </a:lnTo>
                  <a:lnTo>
                    <a:pt x="0" y="9"/>
                  </a:lnTo>
                  <a:lnTo>
                    <a:pt x="18" y="3"/>
                  </a:lnTo>
                  <a:lnTo>
                    <a:pt x="36" y="0"/>
                  </a:lnTo>
                  <a:lnTo>
                    <a:pt x="53" y="4"/>
                  </a:lnTo>
                  <a:lnTo>
                    <a:pt x="68" y="3"/>
                  </a:lnTo>
                  <a:lnTo>
                    <a:pt x="71" y="7"/>
                  </a:lnTo>
                  <a:lnTo>
                    <a:pt x="62" y="18"/>
                  </a:lnTo>
                  <a:lnTo>
                    <a:pt x="70" y="36"/>
                  </a:lnTo>
                  <a:lnTo>
                    <a:pt x="65" y="42"/>
                  </a:lnTo>
                  <a:lnTo>
                    <a:pt x="53" y="42"/>
                  </a:lnTo>
                  <a:lnTo>
                    <a:pt x="38" y="35"/>
                  </a:lnTo>
                  <a:lnTo>
                    <a:pt x="31" y="32"/>
                  </a:lnTo>
                  <a:lnTo>
                    <a:pt x="19" y="36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30"/>
            <p:cNvSpPr/>
            <p:nvPr/>
          </p:nvSpPr>
          <p:spPr>
            <a:xfrm>
              <a:off x="6911992" y="4612403"/>
              <a:ext cx="835742" cy="734347"/>
            </a:xfrm>
            <a:custGeom>
              <a:rect b="b" l="l" r="r" t="t"/>
              <a:pathLst>
                <a:path extrusionOk="0" h="239" w="272">
                  <a:moveTo>
                    <a:pt x="86" y="0"/>
                  </a:moveTo>
                  <a:lnTo>
                    <a:pt x="98" y="9"/>
                  </a:lnTo>
                  <a:lnTo>
                    <a:pt x="108" y="4"/>
                  </a:lnTo>
                  <a:lnTo>
                    <a:pt x="113" y="8"/>
                  </a:lnTo>
                  <a:lnTo>
                    <a:pt x="125" y="9"/>
                  </a:lnTo>
                  <a:lnTo>
                    <a:pt x="141" y="17"/>
                  </a:lnTo>
                  <a:lnTo>
                    <a:pt x="146" y="24"/>
                  </a:lnTo>
                  <a:lnTo>
                    <a:pt x="155" y="31"/>
                  </a:lnTo>
                  <a:lnTo>
                    <a:pt x="163" y="43"/>
                  </a:lnTo>
                  <a:lnTo>
                    <a:pt x="169" y="50"/>
                  </a:lnTo>
                  <a:lnTo>
                    <a:pt x="163" y="59"/>
                  </a:lnTo>
                  <a:lnTo>
                    <a:pt x="157" y="69"/>
                  </a:lnTo>
                  <a:lnTo>
                    <a:pt x="159" y="75"/>
                  </a:lnTo>
                  <a:lnTo>
                    <a:pt x="160" y="81"/>
                  </a:lnTo>
                  <a:lnTo>
                    <a:pt x="170" y="81"/>
                  </a:lnTo>
                  <a:lnTo>
                    <a:pt x="174" y="80"/>
                  </a:lnTo>
                  <a:lnTo>
                    <a:pt x="178" y="83"/>
                  </a:lnTo>
                  <a:lnTo>
                    <a:pt x="175" y="91"/>
                  </a:lnTo>
                  <a:lnTo>
                    <a:pt x="182" y="102"/>
                  </a:lnTo>
                  <a:lnTo>
                    <a:pt x="189" y="112"/>
                  </a:lnTo>
                  <a:lnTo>
                    <a:pt x="196" y="119"/>
                  </a:lnTo>
                  <a:lnTo>
                    <a:pt x="257" y="144"/>
                  </a:lnTo>
                  <a:lnTo>
                    <a:pt x="272" y="144"/>
                  </a:lnTo>
                  <a:lnTo>
                    <a:pt x="222" y="207"/>
                  </a:lnTo>
                  <a:lnTo>
                    <a:pt x="198" y="207"/>
                  </a:lnTo>
                  <a:lnTo>
                    <a:pt x="182" y="222"/>
                  </a:lnTo>
                  <a:lnTo>
                    <a:pt x="170" y="222"/>
                  </a:lnTo>
                  <a:lnTo>
                    <a:pt x="165" y="229"/>
                  </a:lnTo>
                  <a:lnTo>
                    <a:pt x="152" y="229"/>
                  </a:lnTo>
                  <a:lnTo>
                    <a:pt x="145" y="222"/>
                  </a:lnTo>
                  <a:lnTo>
                    <a:pt x="128" y="231"/>
                  </a:lnTo>
                  <a:lnTo>
                    <a:pt x="123" y="239"/>
                  </a:lnTo>
                  <a:lnTo>
                    <a:pt x="111" y="238"/>
                  </a:lnTo>
                  <a:lnTo>
                    <a:pt x="107" y="235"/>
                  </a:lnTo>
                  <a:lnTo>
                    <a:pt x="102" y="236"/>
                  </a:lnTo>
                  <a:lnTo>
                    <a:pt x="96" y="236"/>
                  </a:lnTo>
                  <a:lnTo>
                    <a:pt x="73" y="218"/>
                  </a:lnTo>
                  <a:lnTo>
                    <a:pt x="60" y="218"/>
                  </a:lnTo>
                  <a:lnTo>
                    <a:pt x="54" y="211"/>
                  </a:lnTo>
                  <a:lnTo>
                    <a:pt x="54" y="200"/>
                  </a:lnTo>
                  <a:lnTo>
                    <a:pt x="44" y="196"/>
                  </a:lnTo>
                  <a:lnTo>
                    <a:pt x="33" y="173"/>
                  </a:lnTo>
                  <a:lnTo>
                    <a:pt x="25" y="169"/>
                  </a:lnTo>
                  <a:lnTo>
                    <a:pt x="21" y="160"/>
                  </a:lnTo>
                  <a:lnTo>
                    <a:pt x="12" y="150"/>
                  </a:lnTo>
                  <a:lnTo>
                    <a:pt x="0" y="149"/>
                  </a:lnTo>
                  <a:lnTo>
                    <a:pt x="6" y="137"/>
                  </a:lnTo>
                  <a:lnTo>
                    <a:pt x="16" y="136"/>
                  </a:lnTo>
                  <a:lnTo>
                    <a:pt x="19" y="130"/>
                  </a:lnTo>
                  <a:lnTo>
                    <a:pt x="18" y="111"/>
                  </a:lnTo>
                  <a:lnTo>
                    <a:pt x="23" y="89"/>
                  </a:lnTo>
                  <a:lnTo>
                    <a:pt x="31" y="84"/>
                  </a:lnTo>
                  <a:lnTo>
                    <a:pt x="33" y="75"/>
                  </a:lnTo>
                  <a:lnTo>
                    <a:pt x="40" y="59"/>
                  </a:lnTo>
                  <a:lnTo>
                    <a:pt x="51" y="49"/>
                  </a:lnTo>
                  <a:lnTo>
                    <a:pt x="57" y="28"/>
                  </a:lnTo>
                  <a:lnTo>
                    <a:pt x="60" y="11"/>
                  </a:lnTo>
                  <a:lnTo>
                    <a:pt x="81" y="15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30"/>
            <p:cNvSpPr/>
            <p:nvPr/>
          </p:nvSpPr>
          <p:spPr>
            <a:xfrm>
              <a:off x="5901112" y="1207984"/>
              <a:ext cx="540774" cy="580719"/>
            </a:xfrm>
            <a:custGeom>
              <a:rect b="b" l="l" r="r" t="t"/>
              <a:pathLst>
                <a:path extrusionOk="0" h="189" w="176">
                  <a:moveTo>
                    <a:pt x="106" y="19"/>
                  </a:moveTo>
                  <a:lnTo>
                    <a:pt x="107" y="31"/>
                  </a:lnTo>
                  <a:lnTo>
                    <a:pt x="131" y="43"/>
                  </a:lnTo>
                  <a:lnTo>
                    <a:pt x="122" y="56"/>
                  </a:lnTo>
                  <a:lnTo>
                    <a:pt x="144" y="77"/>
                  </a:lnTo>
                  <a:lnTo>
                    <a:pt x="138" y="93"/>
                  </a:lnTo>
                  <a:lnTo>
                    <a:pt x="154" y="106"/>
                  </a:lnTo>
                  <a:lnTo>
                    <a:pt x="151" y="119"/>
                  </a:lnTo>
                  <a:lnTo>
                    <a:pt x="176" y="132"/>
                  </a:lnTo>
                  <a:lnTo>
                    <a:pt x="173" y="141"/>
                  </a:lnTo>
                  <a:lnTo>
                    <a:pt x="162" y="152"/>
                  </a:lnTo>
                  <a:lnTo>
                    <a:pt x="136" y="176"/>
                  </a:lnTo>
                  <a:lnTo>
                    <a:pt x="110" y="178"/>
                  </a:lnTo>
                  <a:lnTo>
                    <a:pt x="85" y="185"/>
                  </a:lnTo>
                  <a:lnTo>
                    <a:pt x="62" y="189"/>
                  </a:lnTo>
                  <a:lnTo>
                    <a:pt x="52" y="179"/>
                  </a:lnTo>
                  <a:lnTo>
                    <a:pt x="37" y="172"/>
                  </a:lnTo>
                  <a:lnTo>
                    <a:pt x="37" y="153"/>
                  </a:lnTo>
                  <a:lnTo>
                    <a:pt x="27" y="136"/>
                  </a:lnTo>
                  <a:lnTo>
                    <a:pt x="32" y="125"/>
                  </a:lnTo>
                  <a:lnTo>
                    <a:pt x="43" y="114"/>
                  </a:lnTo>
                  <a:lnTo>
                    <a:pt x="71" y="93"/>
                  </a:lnTo>
                  <a:lnTo>
                    <a:pt x="80" y="90"/>
                  </a:lnTo>
                  <a:lnTo>
                    <a:pt x="76" y="82"/>
                  </a:lnTo>
                  <a:lnTo>
                    <a:pt x="55" y="73"/>
                  </a:lnTo>
                  <a:lnTo>
                    <a:pt x="49" y="66"/>
                  </a:lnTo>
                  <a:lnTo>
                    <a:pt x="43" y="39"/>
                  </a:lnTo>
                  <a:lnTo>
                    <a:pt x="20" y="27"/>
                  </a:lnTo>
                  <a:lnTo>
                    <a:pt x="0" y="18"/>
                  </a:lnTo>
                  <a:lnTo>
                    <a:pt x="7" y="13"/>
                  </a:lnTo>
                  <a:lnTo>
                    <a:pt x="24" y="22"/>
                  </a:lnTo>
                  <a:lnTo>
                    <a:pt x="41" y="22"/>
                  </a:lnTo>
                  <a:lnTo>
                    <a:pt x="56" y="26"/>
                  </a:lnTo>
                  <a:lnTo>
                    <a:pt x="67" y="18"/>
                  </a:lnTo>
                  <a:lnTo>
                    <a:pt x="71" y="5"/>
                  </a:lnTo>
                  <a:lnTo>
                    <a:pt x="90" y="0"/>
                  </a:lnTo>
                  <a:lnTo>
                    <a:pt x="108" y="6"/>
                  </a:lnTo>
                  <a:lnTo>
                    <a:pt x="106" y="19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30"/>
            <p:cNvSpPr/>
            <p:nvPr/>
          </p:nvSpPr>
          <p:spPr>
            <a:xfrm>
              <a:off x="3077411" y="8812620"/>
              <a:ext cx="162848" cy="73742"/>
            </a:xfrm>
            <a:custGeom>
              <a:rect b="b" l="l" r="r" t="t"/>
              <a:pathLst>
                <a:path extrusionOk="0" h="24" w="53">
                  <a:moveTo>
                    <a:pt x="0" y="15"/>
                  </a:moveTo>
                  <a:lnTo>
                    <a:pt x="15" y="3"/>
                  </a:lnTo>
                  <a:lnTo>
                    <a:pt x="30" y="8"/>
                  </a:lnTo>
                  <a:lnTo>
                    <a:pt x="37" y="0"/>
                  </a:lnTo>
                  <a:lnTo>
                    <a:pt x="53" y="9"/>
                  </a:lnTo>
                  <a:lnTo>
                    <a:pt x="50" y="16"/>
                  </a:lnTo>
                  <a:lnTo>
                    <a:pt x="31" y="22"/>
                  </a:lnTo>
                  <a:lnTo>
                    <a:pt x="21" y="15"/>
                  </a:lnTo>
                  <a:lnTo>
                    <a:pt x="11" y="24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30"/>
            <p:cNvSpPr/>
            <p:nvPr/>
          </p:nvSpPr>
          <p:spPr>
            <a:xfrm>
              <a:off x="2963724" y="5199266"/>
              <a:ext cx="162848" cy="236590"/>
            </a:xfrm>
            <a:custGeom>
              <a:rect b="b" l="l" r="r" t="t"/>
              <a:pathLst>
                <a:path extrusionOk="0" h="77" w="53">
                  <a:moveTo>
                    <a:pt x="36" y="67"/>
                  </a:moveTo>
                  <a:lnTo>
                    <a:pt x="29" y="75"/>
                  </a:lnTo>
                  <a:lnTo>
                    <a:pt x="20" y="77"/>
                  </a:lnTo>
                  <a:lnTo>
                    <a:pt x="18" y="71"/>
                  </a:lnTo>
                  <a:lnTo>
                    <a:pt x="13" y="70"/>
                  </a:lnTo>
                  <a:lnTo>
                    <a:pt x="8" y="76"/>
                  </a:lnTo>
                  <a:lnTo>
                    <a:pt x="0" y="71"/>
                  </a:lnTo>
                  <a:lnTo>
                    <a:pt x="4" y="62"/>
                  </a:lnTo>
                  <a:lnTo>
                    <a:pt x="6" y="53"/>
                  </a:lnTo>
                  <a:lnTo>
                    <a:pt x="10" y="44"/>
                  </a:lnTo>
                  <a:lnTo>
                    <a:pt x="2" y="32"/>
                  </a:lnTo>
                  <a:lnTo>
                    <a:pt x="1" y="18"/>
                  </a:lnTo>
                  <a:lnTo>
                    <a:pt x="11" y="0"/>
                  </a:lnTo>
                  <a:lnTo>
                    <a:pt x="17" y="2"/>
                  </a:lnTo>
                  <a:lnTo>
                    <a:pt x="31" y="7"/>
                  </a:lnTo>
                  <a:lnTo>
                    <a:pt x="50" y="25"/>
                  </a:lnTo>
                  <a:lnTo>
                    <a:pt x="53" y="33"/>
                  </a:lnTo>
                  <a:lnTo>
                    <a:pt x="42" y="52"/>
                  </a:lnTo>
                  <a:lnTo>
                    <a:pt x="36" y="67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30"/>
            <p:cNvSpPr/>
            <p:nvPr/>
          </p:nvSpPr>
          <p:spPr>
            <a:xfrm>
              <a:off x="5495532" y="2827233"/>
              <a:ext cx="52235" cy="101396"/>
            </a:xfrm>
            <a:custGeom>
              <a:rect b="b" l="l" r="r" t="t"/>
              <a:pathLst>
                <a:path extrusionOk="0" h="33" w="17">
                  <a:moveTo>
                    <a:pt x="17" y="17"/>
                  </a:moveTo>
                  <a:lnTo>
                    <a:pt x="13" y="33"/>
                  </a:lnTo>
                  <a:lnTo>
                    <a:pt x="5" y="29"/>
                  </a:lnTo>
                  <a:lnTo>
                    <a:pt x="0" y="15"/>
                  </a:lnTo>
                  <a:lnTo>
                    <a:pt x="3" y="7"/>
                  </a:lnTo>
                  <a:lnTo>
                    <a:pt x="14" y="0"/>
                  </a:lnTo>
                  <a:lnTo>
                    <a:pt x="17" y="17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30"/>
            <p:cNvSpPr/>
            <p:nvPr/>
          </p:nvSpPr>
          <p:spPr>
            <a:xfrm>
              <a:off x="4828783" y="2317185"/>
              <a:ext cx="626806" cy="549993"/>
            </a:xfrm>
            <a:custGeom>
              <a:rect b="b" l="l" r="r" t="t"/>
              <a:pathLst>
                <a:path extrusionOk="0" h="179" w="204">
                  <a:moveTo>
                    <a:pt x="131" y="15"/>
                  </a:moveTo>
                  <a:lnTo>
                    <a:pt x="143" y="25"/>
                  </a:lnTo>
                  <a:lnTo>
                    <a:pt x="151" y="23"/>
                  </a:lnTo>
                  <a:lnTo>
                    <a:pt x="165" y="33"/>
                  </a:lnTo>
                  <a:lnTo>
                    <a:pt x="169" y="34"/>
                  </a:lnTo>
                  <a:lnTo>
                    <a:pt x="173" y="34"/>
                  </a:lnTo>
                  <a:lnTo>
                    <a:pt x="181" y="39"/>
                  </a:lnTo>
                  <a:lnTo>
                    <a:pt x="204" y="43"/>
                  </a:lnTo>
                  <a:lnTo>
                    <a:pt x="197" y="57"/>
                  </a:lnTo>
                  <a:lnTo>
                    <a:pt x="195" y="71"/>
                  </a:lnTo>
                  <a:lnTo>
                    <a:pt x="191" y="75"/>
                  </a:lnTo>
                  <a:lnTo>
                    <a:pt x="184" y="73"/>
                  </a:lnTo>
                  <a:lnTo>
                    <a:pt x="184" y="78"/>
                  </a:lnTo>
                  <a:lnTo>
                    <a:pt x="173" y="89"/>
                  </a:lnTo>
                  <a:lnTo>
                    <a:pt x="173" y="99"/>
                  </a:lnTo>
                  <a:lnTo>
                    <a:pt x="181" y="96"/>
                  </a:lnTo>
                  <a:lnTo>
                    <a:pt x="186" y="105"/>
                  </a:lnTo>
                  <a:lnTo>
                    <a:pt x="186" y="110"/>
                  </a:lnTo>
                  <a:lnTo>
                    <a:pt x="191" y="118"/>
                  </a:lnTo>
                  <a:lnTo>
                    <a:pt x="186" y="124"/>
                  </a:lnTo>
                  <a:lnTo>
                    <a:pt x="190" y="140"/>
                  </a:lnTo>
                  <a:lnTo>
                    <a:pt x="199" y="143"/>
                  </a:lnTo>
                  <a:lnTo>
                    <a:pt x="198" y="151"/>
                  </a:lnTo>
                  <a:lnTo>
                    <a:pt x="183" y="163"/>
                  </a:lnTo>
                  <a:lnTo>
                    <a:pt x="150" y="157"/>
                  </a:lnTo>
                  <a:lnTo>
                    <a:pt x="126" y="164"/>
                  </a:lnTo>
                  <a:lnTo>
                    <a:pt x="124" y="177"/>
                  </a:lnTo>
                  <a:lnTo>
                    <a:pt x="105" y="179"/>
                  </a:lnTo>
                  <a:lnTo>
                    <a:pt x="86" y="170"/>
                  </a:lnTo>
                  <a:lnTo>
                    <a:pt x="80" y="174"/>
                  </a:lnTo>
                  <a:lnTo>
                    <a:pt x="49" y="165"/>
                  </a:lnTo>
                  <a:lnTo>
                    <a:pt x="43" y="157"/>
                  </a:lnTo>
                  <a:lnTo>
                    <a:pt x="51" y="145"/>
                  </a:lnTo>
                  <a:lnTo>
                    <a:pt x="55" y="104"/>
                  </a:lnTo>
                  <a:lnTo>
                    <a:pt x="38" y="83"/>
                  </a:lnTo>
                  <a:lnTo>
                    <a:pt x="26" y="72"/>
                  </a:lnTo>
                  <a:lnTo>
                    <a:pt x="2" y="65"/>
                  </a:lnTo>
                  <a:lnTo>
                    <a:pt x="0" y="50"/>
                  </a:lnTo>
                  <a:lnTo>
                    <a:pt x="21" y="45"/>
                  </a:lnTo>
                  <a:lnTo>
                    <a:pt x="48" y="50"/>
                  </a:lnTo>
                  <a:lnTo>
                    <a:pt x="44" y="27"/>
                  </a:lnTo>
                  <a:lnTo>
                    <a:pt x="58" y="36"/>
                  </a:lnTo>
                  <a:lnTo>
                    <a:pt x="96" y="20"/>
                  </a:lnTo>
                  <a:lnTo>
                    <a:pt x="100" y="4"/>
                  </a:lnTo>
                  <a:lnTo>
                    <a:pt x="114" y="0"/>
                  </a:lnTo>
                  <a:lnTo>
                    <a:pt x="117" y="7"/>
                  </a:lnTo>
                  <a:lnTo>
                    <a:pt x="124" y="7"/>
                  </a:lnTo>
                  <a:lnTo>
                    <a:pt x="131" y="15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30"/>
            <p:cNvSpPr/>
            <p:nvPr/>
          </p:nvSpPr>
          <p:spPr>
            <a:xfrm>
              <a:off x="5553912" y="5417418"/>
              <a:ext cx="316477" cy="402509"/>
            </a:xfrm>
            <a:custGeom>
              <a:rect b="b" l="l" r="r" t="t"/>
              <a:pathLst>
                <a:path extrusionOk="0" h="131" w="103">
                  <a:moveTo>
                    <a:pt x="42" y="131"/>
                  </a:moveTo>
                  <a:lnTo>
                    <a:pt x="23" y="110"/>
                  </a:lnTo>
                  <a:lnTo>
                    <a:pt x="11" y="93"/>
                  </a:lnTo>
                  <a:lnTo>
                    <a:pt x="0" y="71"/>
                  </a:lnTo>
                  <a:lnTo>
                    <a:pt x="1" y="65"/>
                  </a:lnTo>
                  <a:lnTo>
                    <a:pt x="5" y="58"/>
                  </a:lnTo>
                  <a:lnTo>
                    <a:pt x="9" y="43"/>
                  </a:lnTo>
                  <a:lnTo>
                    <a:pt x="13" y="27"/>
                  </a:lnTo>
                  <a:lnTo>
                    <a:pt x="19" y="26"/>
                  </a:lnTo>
                  <a:lnTo>
                    <a:pt x="46" y="26"/>
                  </a:lnTo>
                  <a:lnTo>
                    <a:pt x="46" y="1"/>
                  </a:lnTo>
                  <a:lnTo>
                    <a:pt x="54" y="0"/>
                  </a:lnTo>
                  <a:lnTo>
                    <a:pt x="65" y="3"/>
                  </a:lnTo>
                  <a:lnTo>
                    <a:pt x="76" y="0"/>
                  </a:lnTo>
                  <a:lnTo>
                    <a:pt x="79" y="1"/>
                  </a:lnTo>
                  <a:lnTo>
                    <a:pt x="77" y="10"/>
                  </a:lnTo>
                  <a:lnTo>
                    <a:pt x="82" y="21"/>
                  </a:lnTo>
                  <a:lnTo>
                    <a:pt x="96" y="19"/>
                  </a:lnTo>
                  <a:lnTo>
                    <a:pt x="101" y="24"/>
                  </a:lnTo>
                  <a:lnTo>
                    <a:pt x="93" y="48"/>
                  </a:lnTo>
                  <a:lnTo>
                    <a:pt x="102" y="60"/>
                  </a:lnTo>
                  <a:lnTo>
                    <a:pt x="103" y="76"/>
                  </a:lnTo>
                  <a:lnTo>
                    <a:pt x="101" y="90"/>
                  </a:lnTo>
                  <a:lnTo>
                    <a:pt x="95" y="100"/>
                  </a:lnTo>
                  <a:lnTo>
                    <a:pt x="79" y="99"/>
                  </a:lnTo>
                  <a:lnTo>
                    <a:pt x="69" y="89"/>
                  </a:lnTo>
                  <a:lnTo>
                    <a:pt x="68" y="98"/>
                  </a:lnTo>
                  <a:lnTo>
                    <a:pt x="56" y="101"/>
                  </a:lnTo>
                  <a:lnTo>
                    <a:pt x="49" y="106"/>
                  </a:lnTo>
                  <a:lnTo>
                    <a:pt x="56" y="120"/>
                  </a:lnTo>
                  <a:lnTo>
                    <a:pt x="42" y="131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30"/>
            <p:cNvSpPr/>
            <p:nvPr/>
          </p:nvSpPr>
          <p:spPr>
            <a:xfrm>
              <a:off x="4696661" y="2068307"/>
              <a:ext cx="92177" cy="79887"/>
            </a:xfrm>
            <a:custGeom>
              <a:rect b="b" l="l" r="r" t="t"/>
              <a:pathLst>
                <a:path extrusionOk="0" h="26" w="30">
                  <a:moveTo>
                    <a:pt x="30" y="13"/>
                  </a:moveTo>
                  <a:lnTo>
                    <a:pt x="21" y="26"/>
                  </a:lnTo>
                  <a:lnTo>
                    <a:pt x="10" y="22"/>
                  </a:lnTo>
                  <a:lnTo>
                    <a:pt x="0" y="23"/>
                  </a:lnTo>
                  <a:lnTo>
                    <a:pt x="4" y="12"/>
                  </a:lnTo>
                  <a:lnTo>
                    <a:pt x="1" y="1"/>
                  </a:lnTo>
                  <a:lnTo>
                    <a:pt x="14" y="0"/>
                  </a:lnTo>
                  <a:lnTo>
                    <a:pt x="30" y="13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30"/>
            <p:cNvSpPr/>
            <p:nvPr/>
          </p:nvSpPr>
          <p:spPr>
            <a:xfrm>
              <a:off x="4770403" y="1862443"/>
              <a:ext cx="368710" cy="528484"/>
            </a:xfrm>
            <a:custGeom>
              <a:rect b="b" l="l" r="r" t="t"/>
              <a:pathLst>
                <a:path extrusionOk="0" h="172" w="120">
                  <a:moveTo>
                    <a:pt x="49" y="0"/>
                  </a:moveTo>
                  <a:lnTo>
                    <a:pt x="32" y="21"/>
                  </a:lnTo>
                  <a:lnTo>
                    <a:pt x="47" y="18"/>
                  </a:lnTo>
                  <a:lnTo>
                    <a:pt x="64" y="18"/>
                  </a:lnTo>
                  <a:lnTo>
                    <a:pt x="60" y="34"/>
                  </a:lnTo>
                  <a:lnTo>
                    <a:pt x="46" y="51"/>
                  </a:lnTo>
                  <a:lnTo>
                    <a:pt x="62" y="53"/>
                  </a:lnTo>
                  <a:lnTo>
                    <a:pt x="63" y="55"/>
                  </a:lnTo>
                  <a:lnTo>
                    <a:pt x="76" y="78"/>
                  </a:lnTo>
                  <a:lnTo>
                    <a:pt x="87" y="82"/>
                  </a:lnTo>
                  <a:lnTo>
                    <a:pt x="96" y="104"/>
                  </a:lnTo>
                  <a:lnTo>
                    <a:pt x="101" y="112"/>
                  </a:lnTo>
                  <a:lnTo>
                    <a:pt x="120" y="116"/>
                  </a:lnTo>
                  <a:lnTo>
                    <a:pt x="118" y="129"/>
                  </a:lnTo>
                  <a:lnTo>
                    <a:pt x="110" y="135"/>
                  </a:lnTo>
                  <a:lnTo>
                    <a:pt x="116" y="145"/>
                  </a:lnTo>
                  <a:lnTo>
                    <a:pt x="102" y="155"/>
                  </a:lnTo>
                  <a:lnTo>
                    <a:pt x="81" y="155"/>
                  </a:lnTo>
                  <a:lnTo>
                    <a:pt x="54" y="161"/>
                  </a:lnTo>
                  <a:lnTo>
                    <a:pt x="46" y="157"/>
                  </a:lnTo>
                  <a:lnTo>
                    <a:pt x="36" y="166"/>
                  </a:lnTo>
                  <a:lnTo>
                    <a:pt x="21" y="164"/>
                  </a:lnTo>
                  <a:lnTo>
                    <a:pt x="10" y="172"/>
                  </a:lnTo>
                  <a:lnTo>
                    <a:pt x="1" y="168"/>
                  </a:lnTo>
                  <a:lnTo>
                    <a:pt x="25" y="147"/>
                  </a:lnTo>
                  <a:lnTo>
                    <a:pt x="39" y="142"/>
                  </a:lnTo>
                  <a:lnTo>
                    <a:pt x="39" y="142"/>
                  </a:lnTo>
                  <a:lnTo>
                    <a:pt x="15" y="139"/>
                  </a:lnTo>
                  <a:lnTo>
                    <a:pt x="11" y="131"/>
                  </a:lnTo>
                  <a:lnTo>
                    <a:pt x="27" y="125"/>
                  </a:lnTo>
                  <a:lnTo>
                    <a:pt x="19" y="114"/>
                  </a:lnTo>
                  <a:lnTo>
                    <a:pt x="22" y="101"/>
                  </a:lnTo>
                  <a:lnTo>
                    <a:pt x="45" y="102"/>
                  </a:lnTo>
                  <a:lnTo>
                    <a:pt x="45" y="102"/>
                  </a:lnTo>
                  <a:lnTo>
                    <a:pt x="48" y="91"/>
                  </a:lnTo>
                  <a:lnTo>
                    <a:pt x="38" y="79"/>
                  </a:lnTo>
                  <a:lnTo>
                    <a:pt x="37" y="79"/>
                  </a:lnTo>
                  <a:lnTo>
                    <a:pt x="19" y="75"/>
                  </a:lnTo>
                  <a:lnTo>
                    <a:pt x="15" y="70"/>
                  </a:lnTo>
                  <a:lnTo>
                    <a:pt x="21" y="61"/>
                  </a:lnTo>
                  <a:lnTo>
                    <a:pt x="16" y="55"/>
                  </a:lnTo>
                  <a:lnTo>
                    <a:pt x="8" y="65"/>
                  </a:lnTo>
                  <a:lnTo>
                    <a:pt x="8" y="46"/>
                  </a:lnTo>
                  <a:lnTo>
                    <a:pt x="0" y="36"/>
                  </a:lnTo>
                  <a:lnTo>
                    <a:pt x="7" y="15"/>
                  </a:lnTo>
                  <a:lnTo>
                    <a:pt x="19" y="0"/>
                  </a:lnTo>
                  <a:lnTo>
                    <a:pt x="31" y="1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30"/>
            <p:cNvSpPr/>
            <p:nvPr/>
          </p:nvSpPr>
          <p:spPr>
            <a:xfrm>
              <a:off x="7099418" y="2790362"/>
              <a:ext cx="368710" cy="159774"/>
            </a:xfrm>
            <a:custGeom>
              <a:rect b="b" l="l" r="r" t="t"/>
              <a:pathLst>
                <a:path extrusionOk="0" h="52" w="120">
                  <a:moveTo>
                    <a:pt x="33" y="42"/>
                  </a:moveTo>
                  <a:lnTo>
                    <a:pt x="34" y="33"/>
                  </a:lnTo>
                  <a:lnTo>
                    <a:pt x="28" y="19"/>
                  </a:lnTo>
                  <a:lnTo>
                    <a:pt x="17" y="11"/>
                  </a:lnTo>
                  <a:lnTo>
                    <a:pt x="7" y="9"/>
                  </a:lnTo>
                  <a:lnTo>
                    <a:pt x="0" y="3"/>
                  </a:lnTo>
                  <a:lnTo>
                    <a:pt x="1" y="0"/>
                  </a:lnTo>
                  <a:lnTo>
                    <a:pt x="16" y="4"/>
                  </a:lnTo>
                  <a:lnTo>
                    <a:pt x="41" y="7"/>
                  </a:lnTo>
                  <a:lnTo>
                    <a:pt x="66" y="17"/>
                  </a:lnTo>
                  <a:lnTo>
                    <a:pt x="69" y="21"/>
                  </a:lnTo>
                  <a:lnTo>
                    <a:pt x="79" y="18"/>
                  </a:lnTo>
                  <a:lnTo>
                    <a:pt x="95" y="22"/>
                  </a:lnTo>
                  <a:lnTo>
                    <a:pt x="102" y="30"/>
                  </a:lnTo>
                  <a:lnTo>
                    <a:pt x="113" y="35"/>
                  </a:lnTo>
                  <a:lnTo>
                    <a:pt x="110" y="38"/>
                  </a:lnTo>
                  <a:lnTo>
                    <a:pt x="120" y="49"/>
                  </a:lnTo>
                  <a:lnTo>
                    <a:pt x="118" y="52"/>
                  </a:lnTo>
                  <a:lnTo>
                    <a:pt x="109" y="50"/>
                  </a:lnTo>
                  <a:lnTo>
                    <a:pt x="95" y="44"/>
                  </a:lnTo>
                  <a:lnTo>
                    <a:pt x="92" y="48"/>
                  </a:lnTo>
                  <a:lnTo>
                    <a:pt x="69" y="51"/>
                  </a:lnTo>
                  <a:lnTo>
                    <a:pt x="51" y="41"/>
                  </a:lnTo>
                  <a:lnTo>
                    <a:pt x="33" y="42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30"/>
            <p:cNvSpPr/>
            <p:nvPr/>
          </p:nvSpPr>
          <p:spPr>
            <a:xfrm>
              <a:off x="4874871" y="4858209"/>
              <a:ext cx="242735" cy="405581"/>
            </a:xfrm>
            <a:custGeom>
              <a:rect b="b" l="l" r="r" t="t"/>
              <a:pathLst>
                <a:path extrusionOk="0" h="132" w="79">
                  <a:moveTo>
                    <a:pt x="79" y="107"/>
                  </a:moveTo>
                  <a:lnTo>
                    <a:pt x="50" y="119"/>
                  </a:lnTo>
                  <a:lnTo>
                    <a:pt x="40" y="127"/>
                  </a:lnTo>
                  <a:lnTo>
                    <a:pt x="23" y="132"/>
                  </a:lnTo>
                  <a:lnTo>
                    <a:pt x="7" y="127"/>
                  </a:lnTo>
                  <a:lnTo>
                    <a:pt x="8" y="119"/>
                  </a:lnTo>
                  <a:lnTo>
                    <a:pt x="0" y="100"/>
                  </a:lnTo>
                  <a:lnTo>
                    <a:pt x="5" y="77"/>
                  </a:lnTo>
                  <a:lnTo>
                    <a:pt x="12" y="60"/>
                  </a:lnTo>
                  <a:lnTo>
                    <a:pt x="8" y="30"/>
                  </a:lnTo>
                  <a:lnTo>
                    <a:pt x="5" y="14"/>
                  </a:lnTo>
                  <a:lnTo>
                    <a:pt x="6" y="3"/>
                  </a:lnTo>
                  <a:lnTo>
                    <a:pt x="37" y="2"/>
                  </a:lnTo>
                  <a:lnTo>
                    <a:pt x="45" y="3"/>
                  </a:lnTo>
                  <a:lnTo>
                    <a:pt x="51" y="0"/>
                  </a:lnTo>
                  <a:lnTo>
                    <a:pt x="60" y="1"/>
                  </a:lnTo>
                  <a:lnTo>
                    <a:pt x="58" y="8"/>
                  </a:lnTo>
                  <a:lnTo>
                    <a:pt x="66" y="19"/>
                  </a:lnTo>
                  <a:lnTo>
                    <a:pt x="66" y="34"/>
                  </a:lnTo>
                  <a:lnTo>
                    <a:pt x="68" y="50"/>
                  </a:lnTo>
                  <a:lnTo>
                    <a:pt x="72" y="58"/>
                  </a:lnTo>
                  <a:lnTo>
                    <a:pt x="68" y="76"/>
                  </a:lnTo>
                  <a:lnTo>
                    <a:pt x="70" y="87"/>
                  </a:lnTo>
                  <a:lnTo>
                    <a:pt x="75" y="100"/>
                  </a:lnTo>
                  <a:lnTo>
                    <a:pt x="79" y="107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30"/>
            <p:cNvSpPr/>
            <p:nvPr/>
          </p:nvSpPr>
          <p:spPr>
            <a:xfrm>
              <a:off x="4208122" y="4762958"/>
              <a:ext cx="408654" cy="337984"/>
            </a:xfrm>
            <a:custGeom>
              <a:rect b="b" l="l" r="r" t="t"/>
              <a:pathLst>
                <a:path extrusionOk="0" h="110" w="133">
                  <a:moveTo>
                    <a:pt x="122" y="102"/>
                  </a:moveTo>
                  <a:lnTo>
                    <a:pt x="116" y="101"/>
                  </a:lnTo>
                  <a:lnTo>
                    <a:pt x="113" y="110"/>
                  </a:lnTo>
                  <a:lnTo>
                    <a:pt x="108" y="110"/>
                  </a:lnTo>
                  <a:lnTo>
                    <a:pt x="104" y="105"/>
                  </a:lnTo>
                  <a:lnTo>
                    <a:pt x="105" y="97"/>
                  </a:lnTo>
                  <a:lnTo>
                    <a:pt x="98" y="84"/>
                  </a:lnTo>
                  <a:lnTo>
                    <a:pt x="93" y="86"/>
                  </a:lnTo>
                  <a:lnTo>
                    <a:pt x="89" y="87"/>
                  </a:lnTo>
                  <a:lnTo>
                    <a:pt x="84" y="88"/>
                  </a:lnTo>
                  <a:lnTo>
                    <a:pt x="84" y="80"/>
                  </a:lnTo>
                  <a:lnTo>
                    <a:pt x="81" y="75"/>
                  </a:lnTo>
                  <a:lnTo>
                    <a:pt x="82" y="69"/>
                  </a:lnTo>
                  <a:lnTo>
                    <a:pt x="78" y="60"/>
                  </a:lnTo>
                  <a:lnTo>
                    <a:pt x="73" y="53"/>
                  </a:lnTo>
                  <a:lnTo>
                    <a:pt x="58" y="53"/>
                  </a:lnTo>
                  <a:lnTo>
                    <a:pt x="54" y="57"/>
                  </a:lnTo>
                  <a:lnTo>
                    <a:pt x="49" y="57"/>
                  </a:lnTo>
                  <a:lnTo>
                    <a:pt x="46" y="61"/>
                  </a:lnTo>
                  <a:lnTo>
                    <a:pt x="44" y="67"/>
                  </a:lnTo>
                  <a:lnTo>
                    <a:pt x="34" y="76"/>
                  </a:lnTo>
                  <a:lnTo>
                    <a:pt x="26" y="64"/>
                  </a:lnTo>
                  <a:lnTo>
                    <a:pt x="19" y="56"/>
                  </a:lnTo>
                  <a:lnTo>
                    <a:pt x="14" y="53"/>
                  </a:lnTo>
                  <a:lnTo>
                    <a:pt x="10" y="49"/>
                  </a:lnTo>
                  <a:lnTo>
                    <a:pt x="8" y="40"/>
                  </a:lnTo>
                  <a:lnTo>
                    <a:pt x="5" y="35"/>
                  </a:lnTo>
                  <a:lnTo>
                    <a:pt x="0" y="32"/>
                  </a:lnTo>
                  <a:lnTo>
                    <a:pt x="8" y="22"/>
                  </a:lnTo>
                  <a:lnTo>
                    <a:pt x="14" y="22"/>
                  </a:lnTo>
                  <a:lnTo>
                    <a:pt x="18" y="19"/>
                  </a:lnTo>
                  <a:lnTo>
                    <a:pt x="22" y="19"/>
                  </a:lnTo>
                  <a:lnTo>
                    <a:pt x="25" y="16"/>
                  </a:lnTo>
                  <a:lnTo>
                    <a:pt x="24" y="9"/>
                  </a:lnTo>
                  <a:lnTo>
                    <a:pt x="26" y="7"/>
                  </a:lnTo>
                  <a:lnTo>
                    <a:pt x="26" y="0"/>
                  </a:lnTo>
                  <a:lnTo>
                    <a:pt x="35" y="0"/>
                  </a:lnTo>
                  <a:lnTo>
                    <a:pt x="48" y="5"/>
                  </a:lnTo>
                  <a:lnTo>
                    <a:pt x="52" y="5"/>
                  </a:lnTo>
                  <a:lnTo>
                    <a:pt x="54" y="2"/>
                  </a:lnTo>
                  <a:lnTo>
                    <a:pt x="64" y="4"/>
                  </a:lnTo>
                  <a:lnTo>
                    <a:pt x="66" y="3"/>
                  </a:lnTo>
                  <a:lnTo>
                    <a:pt x="67" y="10"/>
                  </a:lnTo>
                  <a:lnTo>
                    <a:pt x="70" y="10"/>
                  </a:lnTo>
                  <a:lnTo>
                    <a:pt x="75" y="8"/>
                  </a:lnTo>
                  <a:lnTo>
                    <a:pt x="78" y="8"/>
                  </a:lnTo>
                  <a:lnTo>
                    <a:pt x="83" y="14"/>
                  </a:lnTo>
                  <a:lnTo>
                    <a:pt x="91" y="15"/>
                  </a:lnTo>
                  <a:lnTo>
                    <a:pt x="96" y="11"/>
                  </a:lnTo>
                  <a:lnTo>
                    <a:pt x="102" y="8"/>
                  </a:lnTo>
                  <a:lnTo>
                    <a:pt x="106" y="5"/>
                  </a:lnTo>
                  <a:lnTo>
                    <a:pt x="110" y="6"/>
                  </a:lnTo>
                  <a:lnTo>
                    <a:pt x="114" y="10"/>
                  </a:lnTo>
                  <a:lnTo>
                    <a:pt x="116" y="16"/>
                  </a:lnTo>
                  <a:lnTo>
                    <a:pt x="123" y="25"/>
                  </a:lnTo>
                  <a:lnTo>
                    <a:pt x="120" y="30"/>
                  </a:lnTo>
                  <a:lnTo>
                    <a:pt x="119" y="37"/>
                  </a:lnTo>
                  <a:lnTo>
                    <a:pt x="123" y="35"/>
                  </a:lnTo>
                  <a:lnTo>
                    <a:pt x="125" y="37"/>
                  </a:lnTo>
                  <a:lnTo>
                    <a:pt x="124" y="43"/>
                  </a:lnTo>
                  <a:lnTo>
                    <a:pt x="130" y="49"/>
                  </a:lnTo>
                  <a:lnTo>
                    <a:pt x="126" y="51"/>
                  </a:lnTo>
                  <a:lnTo>
                    <a:pt x="124" y="58"/>
                  </a:lnTo>
                  <a:lnTo>
                    <a:pt x="128" y="67"/>
                  </a:lnTo>
                  <a:lnTo>
                    <a:pt x="133" y="83"/>
                  </a:lnTo>
                  <a:lnTo>
                    <a:pt x="126" y="86"/>
                  </a:lnTo>
                  <a:lnTo>
                    <a:pt x="124" y="89"/>
                  </a:lnTo>
                  <a:lnTo>
                    <a:pt x="126" y="93"/>
                  </a:lnTo>
                  <a:lnTo>
                    <a:pt x="125" y="102"/>
                  </a:lnTo>
                  <a:lnTo>
                    <a:pt x="122" y="102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30"/>
            <p:cNvSpPr/>
            <p:nvPr/>
          </p:nvSpPr>
          <p:spPr>
            <a:xfrm>
              <a:off x="4112871" y="4679999"/>
              <a:ext cx="168993" cy="49161"/>
            </a:xfrm>
            <a:custGeom>
              <a:rect b="b" l="l" r="r" t="t"/>
              <a:pathLst>
                <a:path extrusionOk="0" h="16" w="55">
                  <a:moveTo>
                    <a:pt x="0" y="15"/>
                  </a:moveTo>
                  <a:lnTo>
                    <a:pt x="3" y="6"/>
                  </a:lnTo>
                  <a:lnTo>
                    <a:pt x="23" y="5"/>
                  </a:lnTo>
                  <a:lnTo>
                    <a:pt x="27" y="0"/>
                  </a:lnTo>
                  <a:lnTo>
                    <a:pt x="33" y="0"/>
                  </a:lnTo>
                  <a:lnTo>
                    <a:pt x="40" y="5"/>
                  </a:lnTo>
                  <a:lnTo>
                    <a:pt x="45" y="5"/>
                  </a:lnTo>
                  <a:lnTo>
                    <a:pt x="51" y="2"/>
                  </a:lnTo>
                  <a:lnTo>
                    <a:pt x="55" y="8"/>
                  </a:lnTo>
                  <a:lnTo>
                    <a:pt x="47" y="13"/>
                  </a:lnTo>
                  <a:lnTo>
                    <a:pt x="39" y="12"/>
                  </a:lnTo>
                  <a:lnTo>
                    <a:pt x="31" y="8"/>
                  </a:lnTo>
                  <a:lnTo>
                    <a:pt x="25" y="13"/>
                  </a:lnTo>
                  <a:lnTo>
                    <a:pt x="21" y="13"/>
                  </a:lnTo>
                  <a:lnTo>
                    <a:pt x="17" y="16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30"/>
            <p:cNvSpPr/>
            <p:nvPr/>
          </p:nvSpPr>
          <p:spPr>
            <a:xfrm>
              <a:off x="4122090" y="4759886"/>
              <a:ext cx="165919" cy="101396"/>
            </a:xfrm>
            <a:custGeom>
              <a:rect b="b" l="l" r="r" t="t"/>
              <a:pathLst>
                <a:path extrusionOk="0" h="33" w="54">
                  <a:moveTo>
                    <a:pt x="28" y="33"/>
                  </a:moveTo>
                  <a:lnTo>
                    <a:pt x="18" y="24"/>
                  </a:lnTo>
                  <a:lnTo>
                    <a:pt x="10" y="23"/>
                  </a:lnTo>
                  <a:lnTo>
                    <a:pt x="6" y="17"/>
                  </a:lnTo>
                  <a:lnTo>
                    <a:pt x="6" y="14"/>
                  </a:lnTo>
                  <a:lnTo>
                    <a:pt x="1" y="10"/>
                  </a:lnTo>
                  <a:lnTo>
                    <a:pt x="0" y="5"/>
                  </a:lnTo>
                  <a:lnTo>
                    <a:pt x="10" y="2"/>
                  </a:lnTo>
                  <a:lnTo>
                    <a:pt x="16" y="2"/>
                  </a:lnTo>
                  <a:lnTo>
                    <a:pt x="21" y="0"/>
                  </a:lnTo>
                  <a:lnTo>
                    <a:pt x="54" y="1"/>
                  </a:lnTo>
                  <a:lnTo>
                    <a:pt x="54" y="8"/>
                  </a:lnTo>
                  <a:lnTo>
                    <a:pt x="52" y="10"/>
                  </a:lnTo>
                  <a:lnTo>
                    <a:pt x="53" y="17"/>
                  </a:lnTo>
                  <a:lnTo>
                    <a:pt x="50" y="20"/>
                  </a:lnTo>
                  <a:lnTo>
                    <a:pt x="46" y="20"/>
                  </a:lnTo>
                  <a:lnTo>
                    <a:pt x="42" y="23"/>
                  </a:lnTo>
                  <a:lnTo>
                    <a:pt x="36" y="23"/>
                  </a:lnTo>
                  <a:lnTo>
                    <a:pt x="28" y="33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30"/>
            <p:cNvSpPr/>
            <p:nvPr/>
          </p:nvSpPr>
          <p:spPr>
            <a:xfrm>
              <a:off x="5581564" y="5420492"/>
              <a:ext cx="113686" cy="79887"/>
            </a:xfrm>
            <a:custGeom>
              <a:rect b="b" l="l" r="r" t="t"/>
              <a:pathLst>
                <a:path extrusionOk="0" h="26" w="37">
                  <a:moveTo>
                    <a:pt x="4" y="26"/>
                  </a:moveTo>
                  <a:lnTo>
                    <a:pt x="0" y="23"/>
                  </a:lnTo>
                  <a:lnTo>
                    <a:pt x="7" y="0"/>
                  </a:lnTo>
                  <a:lnTo>
                    <a:pt x="37" y="0"/>
                  </a:lnTo>
                  <a:lnTo>
                    <a:pt x="37" y="25"/>
                  </a:lnTo>
                  <a:lnTo>
                    <a:pt x="10" y="25"/>
                  </a:lnTo>
                  <a:lnTo>
                    <a:pt x="4" y="26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30"/>
            <p:cNvSpPr/>
            <p:nvPr/>
          </p:nvSpPr>
          <p:spPr>
            <a:xfrm>
              <a:off x="6306693" y="3288120"/>
              <a:ext cx="147484" cy="49161"/>
            </a:xfrm>
            <a:custGeom>
              <a:rect b="b" l="l" r="r" t="t"/>
              <a:pathLst>
                <a:path extrusionOk="0" h="16" w="48">
                  <a:moveTo>
                    <a:pt x="2" y="0"/>
                  </a:moveTo>
                  <a:lnTo>
                    <a:pt x="12" y="7"/>
                  </a:lnTo>
                  <a:lnTo>
                    <a:pt x="25" y="6"/>
                  </a:lnTo>
                  <a:lnTo>
                    <a:pt x="39" y="7"/>
                  </a:lnTo>
                  <a:lnTo>
                    <a:pt x="38" y="11"/>
                  </a:lnTo>
                  <a:lnTo>
                    <a:pt x="48" y="8"/>
                  </a:lnTo>
                  <a:lnTo>
                    <a:pt x="46" y="14"/>
                  </a:lnTo>
                  <a:lnTo>
                    <a:pt x="21" y="16"/>
                  </a:lnTo>
                  <a:lnTo>
                    <a:pt x="21" y="13"/>
                  </a:lnTo>
                  <a:lnTo>
                    <a:pt x="0" y="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30"/>
            <p:cNvSpPr/>
            <p:nvPr/>
          </p:nvSpPr>
          <p:spPr>
            <a:xfrm>
              <a:off x="6106976" y="2900975"/>
              <a:ext cx="322622" cy="341057"/>
            </a:xfrm>
            <a:custGeom>
              <a:rect b="b" l="l" r="r" t="t"/>
              <a:pathLst>
                <a:path extrusionOk="0" h="111" w="105">
                  <a:moveTo>
                    <a:pt x="105" y="5"/>
                  </a:moveTo>
                  <a:lnTo>
                    <a:pt x="101" y="18"/>
                  </a:lnTo>
                  <a:lnTo>
                    <a:pt x="98" y="20"/>
                  </a:lnTo>
                  <a:lnTo>
                    <a:pt x="87" y="20"/>
                  </a:lnTo>
                  <a:lnTo>
                    <a:pt x="78" y="18"/>
                  </a:lnTo>
                  <a:lnTo>
                    <a:pt x="58" y="23"/>
                  </a:lnTo>
                  <a:lnTo>
                    <a:pt x="71" y="35"/>
                  </a:lnTo>
                  <a:lnTo>
                    <a:pt x="63" y="38"/>
                  </a:lnTo>
                  <a:lnTo>
                    <a:pt x="54" y="38"/>
                  </a:lnTo>
                  <a:lnTo>
                    <a:pt x="44" y="28"/>
                  </a:lnTo>
                  <a:lnTo>
                    <a:pt x="41" y="32"/>
                  </a:lnTo>
                  <a:lnTo>
                    <a:pt x="46" y="44"/>
                  </a:lnTo>
                  <a:lnTo>
                    <a:pt x="55" y="54"/>
                  </a:lnTo>
                  <a:lnTo>
                    <a:pt x="49" y="59"/>
                  </a:lnTo>
                  <a:lnTo>
                    <a:pt x="59" y="68"/>
                  </a:lnTo>
                  <a:lnTo>
                    <a:pt x="68" y="74"/>
                  </a:lnTo>
                  <a:lnTo>
                    <a:pt x="70" y="86"/>
                  </a:lnTo>
                  <a:lnTo>
                    <a:pt x="53" y="80"/>
                  </a:lnTo>
                  <a:lnTo>
                    <a:pt x="59" y="91"/>
                  </a:lnTo>
                  <a:lnTo>
                    <a:pt x="49" y="93"/>
                  </a:lnTo>
                  <a:lnTo>
                    <a:pt x="57" y="111"/>
                  </a:lnTo>
                  <a:lnTo>
                    <a:pt x="45" y="111"/>
                  </a:lnTo>
                  <a:lnTo>
                    <a:pt x="30" y="102"/>
                  </a:lnTo>
                  <a:lnTo>
                    <a:pt x="23" y="86"/>
                  </a:lnTo>
                  <a:lnTo>
                    <a:pt x="19" y="72"/>
                  </a:lnTo>
                  <a:lnTo>
                    <a:pt x="11" y="63"/>
                  </a:lnTo>
                  <a:lnTo>
                    <a:pt x="2" y="51"/>
                  </a:lnTo>
                  <a:lnTo>
                    <a:pt x="0" y="45"/>
                  </a:lnTo>
                  <a:lnTo>
                    <a:pt x="7" y="35"/>
                  </a:lnTo>
                  <a:lnTo>
                    <a:pt x="7" y="28"/>
                  </a:lnTo>
                  <a:lnTo>
                    <a:pt x="13" y="26"/>
                  </a:lnTo>
                  <a:lnTo>
                    <a:pt x="13" y="20"/>
                  </a:lnTo>
                  <a:lnTo>
                    <a:pt x="24" y="18"/>
                  </a:lnTo>
                  <a:lnTo>
                    <a:pt x="30" y="14"/>
                  </a:lnTo>
                  <a:lnTo>
                    <a:pt x="39" y="14"/>
                  </a:lnTo>
                  <a:lnTo>
                    <a:pt x="41" y="10"/>
                  </a:lnTo>
                  <a:lnTo>
                    <a:pt x="44" y="10"/>
                  </a:lnTo>
                  <a:lnTo>
                    <a:pt x="57" y="10"/>
                  </a:lnTo>
                  <a:lnTo>
                    <a:pt x="70" y="5"/>
                  </a:lnTo>
                  <a:lnTo>
                    <a:pt x="82" y="12"/>
                  </a:lnTo>
                  <a:lnTo>
                    <a:pt x="97" y="10"/>
                  </a:lnTo>
                  <a:lnTo>
                    <a:pt x="96" y="0"/>
                  </a:lnTo>
                  <a:lnTo>
                    <a:pt x="105" y="5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30"/>
            <p:cNvSpPr/>
            <p:nvPr/>
          </p:nvSpPr>
          <p:spPr>
            <a:xfrm>
              <a:off x="3384669" y="596540"/>
              <a:ext cx="2233766" cy="1179871"/>
            </a:xfrm>
            <a:custGeom>
              <a:rect b="b" l="l" r="r" t="t"/>
              <a:pathLst>
                <a:path extrusionOk="0" h="384" w="727">
                  <a:moveTo>
                    <a:pt x="350" y="12"/>
                  </a:moveTo>
                  <a:lnTo>
                    <a:pt x="392" y="5"/>
                  </a:lnTo>
                  <a:lnTo>
                    <a:pt x="429" y="5"/>
                  </a:lnTo>
                  <a:lnTo>
                    <a:pt x="446" y="1"/>
                  </a:lnTo>
                  <a:lnTo>
                    <a:pt x="485" y="0"/>
                  </a:lnTo>
                  <a:lnTo>
                    <a:pt x="571" y="1"/>
                  </a:lnTo>
                  <a:lnTo>
                    <a:pt x="636" y="10"/>
                  </a:lnTo>
                  <a:lnTo>
                    <a:pt x="614" y="15"/>
                  </a:lnTo>
                  <a:lnTo>
                    <a:pt x="571" y="16"/>
                  </a:lnTo>
                  <a:lnTo>
                    <a:pt x="511" y="17"/>
                  </a:lnTo>
                  <a:lnTo>
                    <a:pt x="516" y="19"/>
                  </a:lnTo>
                  <a:lnTo>
                    <a:pt x="556" y="18"/>
                  </a:lnTo>
                  <a:lnTo>
                    <a:pt x="588" y="22"/>
                  </a:lnTo>
                  <a:lnTo>
                    <a:pt x="610" y="18"/>
                  </a:lnTo>
                  <a:lnTo>
                    <a:pt x="618" y="23"/>
                  </a:lnTo>
                  <a:lnTo>
                    <a:pt x="604" y="30"/>
                  </a:lnTo>
                  <a:lnTo>
                    <a:pt x="634" y="26"/>
                  </a:lnTo>
                  <a:lnTo>
                    <a:pt x="689" y="20"/>
                  </a:lnTo>
                  <a:lnTo>
                    <a:pt x="722" y="23"/>
                  </a:lnTo>
                  <a:lnTo>
                    <a:pt x="727" y="28"/>
                  </a:lnTo>
                  <a:lnTo>
                    <a:pt x="679" y="38"/>
                  </a:lnTo>
                  <a:lnTo>
                    <a:pt x="672" y="41"/>
                  </a:lnTo>
                  <a:lnTo>
                    <a:pt x="636" y="43"/>
                  </a:lnTo>
                  <a:lnTo>
                    <a:pt x="662" y="44"/>
                  </a:lnTo>
                  <a:lnTo>
                    <a:pt x="646" y="54"/>
                  </a:lnTo>
                  <a:lnTo>
                    <a:pt x="634" y="63"/>
                  </a:lnTo>
                  <a:lnTo>
                    <a:pt x="631" y="79"/>
                  </a:lnTo>
                  <a:lnTo>
                    <a:pt x="643" y="88"/>
                  </a:lnTo>
                  <a:lnTo>
                    <a:pt x="624" y="89"/>
                  </a:lnTo>
                  <a:lnTo>
                    <a:pt x="603" y="94"/>
                  </a:lnTo>
                  <a:lnTo>
                    <a:pt x="624" y="102"/>
                  </a:lnTo>
                  <a:lnTo>
                    <a:pt x="624" y="115"/>
                  </a:lnTo>
                  <a:lnTo>
                    <a:pt x="610" y="116"/>
                  </a:lnTo>
                  <a:lnTo>
                    <a:pt x="623" y="130"/>
                  </a:lnTo>
                  <a:lnTo>
                    <a:pt x="595" y="131"/>
                  </a:lnTo>
                  <a:lnTo>
                    <a:pt x="608" y="138"/>
                  </a:lnTo>
                  <a:lnTo>
                    <a:pt x="603" y="143"/>
                  </a:lnTo>
                  <a:lnTo>
                    <a:pt x="585" y="146"/>
                  </a:lnTo>
                  <a:lnTo>
                    <a:pt x="567" y="146"/>
                  </a:lnTo>
                  <a:lnTo>
                    <a:pt x="580" y="157"/>
                  </a:lnTo>
                  <a:lnTo>
                    <a:pt x="579" y="164"/>
                  </a:lnTo>
                  <a:lnTo>
                    <a:pt x="555" y="158"/>
                  </a:lnTo>
                  <a:lnTo>
                    <a:pt x="548" y="162"/>
                  </a:lnTo>
                  <a:lnTo>
                    <a:pt x="564" y="166"/>
                  </a:lnTo>
                  <a:lnTo>
                    <a:pt x="578" y="176"/>
                  </a:lnTo>
                  <a:lnTo>
                    <a:pt x="580" y="190"/>
                  </a:lnTo>
                  <a:lnTo>
                    <a:pt x="556" y="193"/>
                  </a:lnTo>
                  <a:lnTo>
                    <a:pt x="548" y="187"/>
                  </a:lnTo>
                  <a:lnTo>
                    <a:pt x="534" y="177"/>
                  </a:lnTo>
                  <a:lnTo>
                    <a:pt x="536" y="189"/>
                  </a:lnTo>
                  <a:lnTo>
                    <a:pt x="518" y="198"/>
                  </a:lnTo>
                  <a:lnTo>
                    <a:pt x="553" y="198"/>
                  </a:lnTo>
                  <a:lnTo>
                    <a:pt x="571" y="199"/>
                  </a:lnTo>
                  <a:lnTo>
                    <a:pt x="532" y="214"/>
                  </a:lnTo>
                  <a:lnTo>
                    <a:pt x="492" y="228"/>
                  </a:lnTo>
                  <a:lnTo>
                    <a:pt x="451" y="234"/>
                  </a:lnTo>
                  <a:lnTo>
                    <a:pt x="436" y="234"/>
                  </a:lnTo>
                  <a:lnTo>
                    <a:pt x="420" y="241"/>
                  </a:lnTo>
                  <a:lnTo>
                    <a:pt x="396" y="260"/>
                  </a:lnTo>
                  <a:lnTo>
                    <a:pt x="362" y="273"/>
                  </a:lnTo>
                  <a:lnTo>
                    <a:pt x="353" y="274"/>
                  </a:lnTo>
                  <a:lnTo>
                    <a:pt x="333" y="278"/>
                  </a:lnTo>
                  <a:lnTo>
                    <a:pt x="311" y="282"/>
                  </a:lnTo>
                  <a:lnTo>
                    <a:pt x="295" y="294"/>
                  </a:lnTo>
                  <a:lnTo>
                    <a:pt x="291" y="307"/>
                  </a:lnTo>
                  <a:lnTo>
                    <a:pt x="280" y="319"/>
                  </a:lnTo>
                  <a:lnTo>
                    <a:pt x="251" y="334"/>
                  </a:lnTo>
                  <a:lnTo>
                    <a:pt x="252" y="349"/>
                  </a:lnTo>
                  <a:lnTo>
                    <a:pt x="241" y="364"/>
                  </a:lnTo>
                  <a:lnTo>
                    <a:pt x="227" y="383"/>
                  </a:lnTo>
                  <a:lnTo>
                    <a:pt x="206" y="384"/>
                  </a:lnTo>
                  <a:lnTo>
                    <a:pt x="190" y="369"/>
                  </a:lnTo>
                  <a:lnTo>
                    <a:pt x="161" y="369"/>
                  </a:lnTo>
                  <a:lnTo>
                    <a:pt x="150" y="358"/>
                  </a:lnTo>
                  <a:lnTo>
                    <a:pt x="148" y="340"/>
                  </a:lnTo>
                  <a:lnTo>
                    <a:pt x="133" y="316"/>
                  </a:lnTo>
                  <a:lnTo>
                    <a:pt x="130" y="304"/>
                  </a:lnTo>
                  <a:lnTo>
                    <a:pt x="136" y="288"/>
                  </a:lnTo>
                  <a:lnTo>
                    <a:pt x="124" y="271"/>
                  </a:lnTo>
                  <a:lnTo>
                    <a:pt x="135" y="257"/>
                  </a:lnTo>
                  <a:lnTo>
                    <a:pt x="129" y="251"/>
                  </a:lnTo>
                  <a:lnTo>
                    <a:pt x="153" y="230"/>
                  </a:lnTo>
                  <a:lnTo>
                    <a:pt x="176" y="223"/>
                  </a:lnTo>
                  <a:lnTo>
                    <a:pt x="185" y="216"/>
                  </a:lnTo>
                  <a:lnTo>
                    <a:pt x="194" y="203"/>
                  </a:lnTo>
                  <a:lnTo>
                    <a:pt x="176" y="209"/>
                  </a:lnTo>
                  <a:lnTo>
                    <a:pt x="167" y="211"/>
                  </a:lnTo>
                  <a:lnTo>
                    <a:pt x="154" y="214"/>
                  </a:lnTo>
                  <a:lnTo>
                    <a:pt x="141" y="208"/>
                  </a:lnTo>
                  <a:lnTo>
                    <a:pt x="146" y="196"/>
                  </a:lnTo>
                  <a:lnTo>
                    <a:pt x="156" y="187"/>
                  </a:lnTo>
                  <a:lnTo>
                    <a:pt x="168" y="187"/>
                  </a:lnTo>
                  <a:lnTo>
                    <a:pt x="193" y="191"/>
                  </a:lnTo>
                  <a:lnTo>
                    <a:pt x="176" y="181"/>
                  </a:lnTo>
                  <a:lnTo>
                    <a:pt x="167" y="175"/>
                  </a:lnTo>
                  <a:lnTo>
                    <a:pt x="153" y="177"/>
                  </a:lnTo>
                  <a:lnTo>
                    <a:pt x="145" y="173"/>
                  </a:lnTo>
                  <a:lnTo>
                    <a:pt x="168" y="158"/>
                  </a:lnTo>
                  <a:lnTo>
                    <a:pt x="163" y="151"/>
                  </a:lnTo>
                  <a:lnTo>
                    <a:pt x="160" y="140"/>
                  </a:lnTo>
                  <a:lnTo>
                    <a:pt x="155" y="123"/>
                  </a:lnTo>
                  <a:lnTo>
                    <a:pt x="143" y="117"/>
                  </a:lnTo>
                  <a:lnTo>
                    <a:pt x="148" y="111"/>
                  </a:lnTo>
                  <a:lnTo>
                    <a:pt x="121" y="102"/>
                  </a:lnTo>
                  <a:lnTo>
                    <a:pt x="96" y="101"/>
                  </a:lnTo>
                  <a:lnTo>
                    <a:pt x="63" y="101"/>
                  </a:lnTo>
                  <a:lnTo>
                    <a:pt x="33" y="102"/>
                  </a:lnTo>
                  <a:lnTo>
                    <a:pt x="23" y="98"/>
                  </a:lnTo>
                  <a:lnTo>
                    <a:pt x="10" y="88"/>
                  </a:lnTo>
                  <a:lnTo>
                    <a:pt x="45" y="83"/>
                  </a:lnTo>
                  <a:lnTo>
                    <a:pt x="69" y="83"/>
                  </a:lnTo>
                  <a:lnTo>
                    <a:pt x="21" y="79"/>
                  </a:lnTo>
                  <a:lnTo>
                    <a:pt x="0" y="73"/>
                  </a:lnTo>
                  <a:lnTo>
                    <a:pt x="7" y="67"/>
                  </a:lnTo>
                  <a:lnTo>
                    <a:pt x="57" y="60"/>
                  </a:lnTo>
                  <a:lnTo>
                    <a:pt x="105" y="54"/>
                  </a:lnTo>
                  <a:lnTo>
                    <a:pt x="114" y="49"/>
                  </a:lnTo>
                  <a:lnTo>
                    <a:pt x="87" y="44"/>
                  </a:lnTo>
                  <a:lnTo>
                    <a:pt x="101" y="38"/>
                  </a:lnTo>
                  <a:lnTo>
                    <a:pt x="148" y="29"/>
                  </a:lnTo>
                  <a:lnTo>
                    <a:pt x="166" y="28"/>
                  </a:lnTo>
                  <a:lnTo>
                    <a:pt x="166" y="22"/>
                  </a:lnTo>
                  <a:lnTo>
                    <a:pt x="195" y="19"/>
                  </a:lnTo>
                  <a:lnTo>
                    <a:pt x="231" y="17"/>
                  </a:lnTo>
                  <a:lnTo>
                    <a:pt x="265" y="17"/>
                  </a:lnTo>
                  <a:lnTo>
                    <a:pt x="274" y="21"/>
                  </a:lnTo>
                  <a:lnTo>
                    <a:pt x="309" y="14"/>
                  </a:lnTo>
                  <a:lnTo>
                    <a:pt x="332" y="19"/>
                  </a:lnTo>
                  <a:lnTo>
                    <a:pt x="347" y="20"/>
                  </a:lnTo>
                  <a:lnTo>
                    <a:pt x="367" y="24"/>
                  </a:lnTo>
                  <a:lnTo>
                    <a:pt x="345" y="17"/>
                  </a:lnTo>
                  <a:lnTo>
                    <a:pt x="350" y="12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30"/>
            <p:cNvSpPr/>
            <p:nvPr/>
          </p:nvSpPr>
          <p:spPr>
            <a:xfrm>
              <a:off x="880516" y="4428048"/>
              <a:ext cx="230444" cy="261170"/>
            </a:xfrm>
            <a:custGeom>
              <a:rect b="b" l="l" r="r" t="t"/>
              <a:pathLst>
                <a:path extrusionOk="0" h="85" w="75">
                  <a:moveTo>
                    <a:pt x="37" y="85"/>
                  </a:moveTo>
                  <a:lnTo>
                    <a:pt x="28" y="81"/>
                  </a:lnTo>
                  <a:lnTo>
                    <a:pt x="17" y="81"/>
                  </a:lnTo>
                  <a:lnTo>
                    <a:pt x="9" y="77"/>
                  </a:lnTo>
                  <a:lnTo>
                    <a:pt x="0" y="68"/>
                  </a:lnTo>
                  <a:lnTo>
                    <a:pt x="1" y="62"/>
                  </a:lnTo>
                  <a:lnTo>
                    <a:pt x="4" y="58"/>
                  </a:lnTo>
                  <a:lnTo>
                    <a:pt x="2" y="54"/>
                  </a:lnTo>
                  <a:lnTo>
                    <a:pt x="12" y="37"/>
                  </a:lnTo>
                  <a:lnTo>
                    <a:pt x="36" y="37"/>
                  </a:lnTo>
                  <a:lnTo>
                    <a:pt x="37" y="29"/>
                  </a:lnTo>
                  <a:lnTo>
                    <a:pt x="34" y="28"/>
                  </a:lnTo>
                  <a:lnTo>
                    <a:pt x="33" y="24"/>
                  </a:lnTo>
                  <a:lnTo>
                    <a:pt x="27" y="19"/>
                  </a:lnTo>
                  <a:lnTo>
                    <a:pt x="21" y="12"/>
                  </a:lnTo>
                  <a:lnTo>
                    <a:pt x="29" y="12"/>
                  </a:lnTo>
                  <a:lnTo>
                    <a:pt x="30" y="0"/>
                  </a:lnTo>
                  <a:lnTo>
                    <a:pt x="47" y="0"/>
                  </a:lnTo>
                  <a:lnTo>
                    <a:pt x="64" y="0"/>
                  </a:lnTo>
                  <a:lnTo>
                    <a:pt x="62" y="17"/>
                  </a:lnTo>
                  <a:lnTo>
                    <a:pt x="58" y="40"/>
                  </a:lnTo>
                  <a:lnTo>
                    <a:pt x="63" y="40"/>
                  </a:lnTo>
                  <a:lnTo>
                    <a:pt x="69" y="44"/>
                  </a:lnTo>
                  <a:lnTo>
                    <a:pt x="71" y="41"/>
                  </a:lnTo>
                  <a:lnTo>
                    <a:pt x="75" y="44"/>
                  </a:lnTo>
                  <a:lnTo>
                    <a:pt x="66" y="52"/>
                  </a:lnTo>
                  <a:lnTo>
                    <a:pt x="57" y="58"/>
                  </a:lnTo>
                  <a:lnTo>
                    <a:pt x="55" y="61"/>
                  </a:lnTo>
                  <a:lnTo>
                    <a:pt x="56" y="66"/>
                  </a:lnTo>
                  <a:lnTo>
                    <a:pt x="52" y="71"/>
                  </a:lnTo>
                  <a:lnTo>
                    <a:pt x="48" y="72"/>
                  </a:lnTo>
                  <a:lnTo>
                    <a:pt x="49" y="74"/>
                  </a:lnTo>
                  <a:lnTo>
                    <a:pt x="45" y="77"/>
                  </a:lnTo>
                  <a:lnTo>
                    <a:pt x="38" y="82"/>
                  </a:lnTo>
                  <a:lnTo>
                    <a:pt x="37" y="85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30"/>
            <p:cNvSpPr/>
            <p:nvPr/>
          </p:nvSpPr>
          <p:spPr>
            <a:xfrm>
              <a:off x="2579653" y="5033347"/>
              <a:ext cx="270387" cy="451670"/>
            </a:xfrm>
            <a:custGeom>
              <a:rect b="b" l="l" r="r" t="t"/>
              <a:pathLst>
                <a:path extrusionOk="0" h="147" w="88">
                  <a:moveTo>
                    <a:pt x="32" y="0"/>
                  </a:moveTo>
                  <a:lnTo>
                    <a:pt x="43" y="7"/>
                  </a:lnTo>
                  <a:lnTo>
                    <a:pt x="54" y="21"/>
                  </a:lnTo>
                  <a:lnTo>
                    <a:pt x="54" y="32"/>
                  </a:lnTo>
                  <a:lnTo>
                    <a:pt x="61" y="32"/>
                  </a:lnTo>
                  <a:lnTo>
                    <a:pt x="71" y="42"/>
                  </a:lnTo>
                  <a:lnTo>
                    <a:pt x="78" y="49"/>
                  </a:lnTo>
                  <a:lnTo>
                    <a:pt x="74" y="68"/>
                  </a:lnTo>
                  <a:lnTo>
                    <a:pt x="63" y="73"/>
                  </a:lnTo>
                  <a:lnTo>
                    <a:pt x="64" y="78"/>
                  </a:lnTo>
                  <a:lnTo>
                    <a:pt x="61" y="89"/>
                  </a:lnTo>
                  <a:lnTo>
                    <a:pt x="68" y="104"/>
                  </a:lnTo>
                  <a:lnTo>
                    <a:pt x="74" y="104"/>
                  </a:lnTo>
                  <a:lnTo>
                    <a:pt x="77" y="116"/>
                  </a:lnTo>
                  <a:lnTo>
                    <a:pt x="88" y="134"/>
                  </a:lnTo>
                  <a:lnTo>
                    <a:pt x="83" y="135"/>
                  </a:lnTo>
                  <a:lnTo>
                    <a:pt x="73" y="133"/>
                  </a:lnTo>
                  <a:lnTo>
                    <a:pt x="67" y="138"/>
                  </a:lnTo>
                  <a:lnTo>
                    <a:pt x="59" y="142"/>
                  </a:lnTo>
                  <a:lnTo>
                    <a:pt x="53" y="143"/>
                  </a:lnTo>
                  <a:lnTo>
                    <a:pt x="51" y="147"/>
                  </a:lnTo>
                  <a:lnTo>
                    <a:pt x="42" y="146"/>
                  </a:lnTo>
                  <a:lnTo>
                    <a:pt x="31" y="136"/>
                  </a:lnTo>
                  <a:lnTo>
                    <a:pt x="29" y="127"/>
                  </a:lnTo>
                  <a:lnTo>
                    <a:pt x="25" y="116"/>
                  </a:lnTo>
                  <a:lnTo>
                    <a:pt x="28" y="98"/>
                  </a:lnTo>
                  <a:lnTo>
                    <a:pt x="33" y="91"/>
                  </a:lnTo>
                  <a:lnTo>
                    <a:pt x="29" y="82"/>
                  </a:lnTo>
                  <a:lnTo>
                    <a:pt x="23" y="78"/>
                  </a:lnTo>
                  <a:lnTo>
                    <a:pt x="25" y="69"/>
                  </a:lnTo>
                  <a:lnTo>
                    <a:pt x="21" y="64"/>
                  </a:lnTo>
                  <a:lnTo>
                    <a:pt x="12" y="65"/>
                  </a:lnTo>
                  <a:lnTo>
                    <a:pt x="0" y="50"/>
                  </a:lnTo>
                  <a:lnTo>
                    <a:pt x="5" y="44"/>
                  </a:lnTo>
                  <a:lnTo>
                    <a:pt x="5" y="34"/>
                  </a:lnTo>
                  <a:lnTo>
                    <a:pt x="16" y="31"/>
                  </a:lnTo>
                  <a:lnTo>
                    <a:pt x="21" y="27"/>
                  </a:lnTo>
                  <a:lnTo>
                    <a:pt x="15" y="19"/>
                  </a:lnTo>
                  <a:lnTo>
                    <a:pt x="17" y="12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30"/>
            <p:cNvSpPr/>
            <p:nvPr/>
          </p:nvSpPr>
          <p:spPr>
            <a:xfrm>
              <a:off x="1040290" y="4544806"/>
              <a:ext cx="350274" cy="193573"/>
            </a:xfrm>
            <a:custGeom>
              <a:rect b="b" l="l" r="r" t="t"/>
              <a:pathLst>
                <a:path extrusionOk="0" h="63" w="114">
                  <a:moveTo>
                    <a:pt x="34" y="63"/>
                  </a:moveTo>
                  <a:lnTo>
                    <a:pt x="32" y="56"/>
                  </a:lnTo>
                  <a:lnTo>
                    <a:pt x="27" y="54"/>
                  </a:lnTo>
                  <a:lnTo>
                    <a:pt x="29" y="46"/>
                  </a:lnTo>
                  <a:lnTo>
                    <a:pt x="26" y="44"/>
                  </a:lnTo>
                  <a:lnTo>
                    <a:pt x="23" y="42"/>
                  </a:lnTo>
                  <a:lnTo>
                    <a:pt x="14" y="45"/>
                  </a:lnTo>
                  <a:lnTo>
                    <a:pt x="14" y="42"/>
                  </a:lnTo>
                  <a:lnTo>
                    <a:pt x="9" y="39"/>
                  </a:lnTo>
                  <a:lnTo>
                    <a:pt x="5" y="34"/>
                  </a:lnTo>
                  <a:lnTo>
                    <a:pt x="0" y="33"/>
                  </a:lnTo>
                  <a:lnTo>
                    <a:pt x="4" y="28"/>
                  </a:lnTo>
                  <a:lnTo>
                    <a:pt x="3" y="23"/>
                  </a:lnTo>
                  <a:lnTo>
                    <a:pt x="5" y="19"/>
                  </a:lnTo>
                  <a:lnTo>
                    <a:pt x="14" y="14"/>
                  </a:lnTo>
                  <a:lnTo>
                    <a:pt x="23" y="6"/>
                  </a:lnTo>
                  <a:lnTo>
                    <a:pt x="25" y="7"/>
                  </a:lnTo>
                  <a:lnTo>
                    <a:pt x="30" y="3"/>
                  </a:lnTo>
                  <a:lnTo>
                    <a:pt x="35" y="2"/>
                  </a:lnTo>
                  <a:lnTo>
                    <a:pt x="36" y="4"/>
                  </a:lnTo>
                  <a:lnTo>
                    <a:pt x="39" y="3"/>
                  </a:lnTo>
                  <a:lnTo>
                    <a:pt x="48" y="5"/>
                  </a:lnTo>
                  <a:lnTo>
                    <a:pt x="56" y="4"/>
                  </a:lnTo>
                  <a:lnTo>
                    <a:pt x="62" y="2"/>
                  </a:lnTo>
                  <a:lnTo>
                    <a:pt x="65" y="0"/>
                  </a:lnTo>
                  <a:lnTo>
                    <a:pt x="70" y="1"/>
                  </a:lnTo>
                  <a:lnTo>
                    <a:pt x="74" y="2"/>
                  </a:lnTo>
                  <a:lnTo>
                    <a:pt x="79" y="2"/>
                  </a:lnTo>
                  <a:lnTo>
                    <a:pt x="83" y="0"/>
                  </a:lnTo>
                  <a:lnTo>
                    <a:pt x="91" y="3"/>
                  </a:lnTo>
                  <a:lnTo>
                    <a:pt x="94" y="3"/>
                  </a:lnTo>
                  <a:lnTo>
                    <a:pt x="99" y="7"/>
                  </a:lnTo>
                  <a:lnTo>
                    <a:pt x="104" y="12"/>
                  </a:lnTo>
                  <a:lnTo>
                    <a:pt x="110" y="15"/>
                  </a:lnTo>
                  <a:lnTo>
                    <a:pt x="114" y="21"/>
                  </a:lnTo>
                  <a:lnTo>
                    <a:pt x="108" y="20"/>
                  </a:lnTo>
                  <a:lnTo>
                    <a:pt x="105" y="23"/>
                  </a:lnTo>
                  <a:lnTo>
                    <a:pt x="99" y="26"/>
                  </a:lnTo>
                  <a:lnTo>
                    <a:pt x="94" y="26"/>
                  </a:lnTo>
                  <a:lnTo>
                    <a:pt x="90" y="29"/>
                  </a:lnTo>
                  <a:lnTo>
                    <a:pt x="86" y="28"/>
                  </a:lnTo>
                  <a:lnTo>
                    <a:pt x="84" y="25"/>
                  </a:lnTo>
                  <a:lnTo>
                    <a:pt x="82" y="25"/>
                  </a:lnTo>
                  <a:lnTo>
                    <a:pt x="79" y="30"/>
                  </a:lnTo>
                  <a:lnTo>
                    <a:pt x="77" y="30"/>
                  </a:lnTo>
                  <a:lnTo>
                    <a:pt x="76" y="34"/>
                  </a:lnTo>
                  <a:lnTo>
                    <a:pt x="69" y="40"/>
                  </a:lnTo>
                  <a:lnTo>
                    <a:pt x="66" y="42"/>
                  </a:lnTo>
                  <a:lnTo>
                    <a:pt x="64" y="45"/>
                  </a:lnTo>
                  <a:lnTo>
                    <a:pt x="59" y="41"/>
                  </a:lnTo>
                  <a:lnTo>
                    <a:pt x="54" y="46"/>
                  </a:lnTo>
                  <a:lnTo>
                    <a:pt x="51" y="46"/>
                  </a:lnTo>
                  <a:lnTo>
                    <a:pt x="46" y="47"/>
                  </a:lnTo>
                  <a:lnTo>
                    <a:pt x="46" y="57"/>
                  </a:lnTo>
                  <a:lnTo>
                    <a:pt x="43" y="57"/>
                  </a:lnTo>
                  <a:lnTo>
                    <a:pt x="40" y="62"/>
                  </a:lnTo>
                  <a:lnTo>
                    <a:pt x="34" y="63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30"/>
            <p:cNvSpPr/>
            <p:nvPr/>
          </p:nvSpPr>
          <p:spPr>
            <a:xfrm>
              <a:off x="5747483" y="2606007"/>
              <a:ext cx="288822" cy="251952"/>
            </a:xfrm>
            <a:custGeom>
              <a:rect b="b" l="l" r="r" t="t"/>
              <a:pathLst>
                <a:path extrusionOk="0" h="337" w="386">
                  <a:moveTo>
                    <a:pt x="343" y="50"/>
                  </a:moveTo>
                  <a:lnTo>
                    <a:pt x="363" y="82"/>
                  </a:lnTo>
                  <a:lnTo>
                    <a:pt x="386" y="106"/>
                  </a:lnTo>
                  <a:lnTo>
                    <a:pt x="363" y="137"/>
                  </a:lnTo>
                  <a:lnTo>
                    <a:pt x="331" y="119"/>
                  </a:lnTo>
                  <a:lnTo>
                    <a:pt x="284" y="120"/>
                  </a:lnTo>
                  <a:lnTo>
                    <a:pt x="225" y="106"/>
                  </a:lnTo>
                  <a:lnTo>
                    <a:pt x="194" y="108"/>
                  </a:lnTo>
                  <a:lnTo>
                    <a:pt x="181" y="125"/>
                  </a:lnTo>
                  <a:lnTo>
                    <a:pt x="155" y="106"/>
                  </a:lnTo>
                  <a:lnTo>
                    <a:pt x="144" y="141"/>
                  </a:lnTo>
                  <a:lnTo>
                    <a:pt x="180" y="180"/>
                  </a:lnTo>
                  <a:lnTo>
                    <a:pt x="196" y="206"/>
                  </a:lnTo>
                  <a:lnTo>
                    <a:pt x="230" y="237"/>
                  </a:lnTo>
                  <a:lnTo>
                    <a:pt x="257" y="256"/>
                  </a:lnTo>
                  <a:lnTo>
                    <a:pt x="286" y="291"/>
                  </a:lnTo>
                  <a:lnTo>
                    <a:pt x="349" y="323"/>
                  </a:lnTo>
                  <a:lnTo>
                    <a:pt x="342" y="337"/>
                  </a:lnTo>
                  <a:lnTo>
                    <a:pt x="276" y="306"/>
                  </a:lnTo>
                  <a:lnTo>
                    <a:pt x="234" y="276"/>
                  </a:lnTo>
                  <a:lnTo>
                    <a:pt x="170" y="251"/>
                  </a:lnTo>
                  <a:lnTo>
                    <a:pt x="108" y="189"/>
                  </a:lnTo>
                  <a:lnTo>
                    <a:pt x="121" y="183"/>
                  </a:lnTo>
                  <a:lnTo>
                    <a:pt x="88" y="148"/>
                  </a:lnTo>
                  <a:lnTo>
                    <a:pt x="85" y="119"/>
                  </a:lnTo>
                  <a:lnTo>
                    <a:pt x="40" y="106"/>
                  </a:lnTo>
                  <a:lnTo>
                    <a:pt x="22" y="142"/>
                  </a:lnTo>
                  <a:lnTo>
                    <a:pt x="0" y="114"/>
                  </a:lnTo>
                  <a:lnTo>
                    <a:pt x="0" y="85"/>
                  </a:lnTo>
                  <a:lnTo>
                    <a:pt x="2" y="84"/>
                  </a:lnTo>
                  <a:lnTo>
                    <a:pt x="49" y="87"/>
                  </a:lnTo>
                  <a:lnTo>
                    <a:pt x="61" y="72"/>
                  </a:lnTo>
                  <a:lnTo>
                    <a:pt x="85" y="86"/>
                  </a:lnTo>
                  <a:lnTo>
                    <a:pt x="111" y="88"/>
                  </a:lnTo>
                  <a:lnTo>
                    <a:pt x="109" y="64"/>
                  </a:lnTo>
                  <a:lnTo>
                    <a:pt x="132" y="56"/>
                  </a:lnTo>
                  <a:lnTo>
                    <a:pt x="136" y="22"/>
                  </a:lnTo>
                  <a:lnTo>
                    <a:pt x="187" y="0"/>
                  </a:lnTo>
                  <a:lnTo>
                    <a:pt x="210" y="10"/>
                  </a:lnTo>
                  <a:lnTo>
                    <a:pt x="263" y="46"/>
                  </a:lnTo>
                  <a:lnTo>
                    <a:pt x="320" y="62"/>
                  </a:lnTo>
                  <a:lnTo>
                    <a:pt x="344" y="50"/>
                  </a:lnTo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30"/>
            <p:cNvSpPr/>
            <p:nvPr/>
          </p:nvSpPr>
          <p:spPr>
            <a:xfrm>
              <a:off x="1897540" y="4295926"/>
              <a:ext cx="165919" cy="119832"/>
            </a:xfrm>
            <a:custGeom>
              <a:rect b="b" l="l" r="r" t="t"/>
              <a:pathLst>
                <a:path extrusionOk="0" h="39" w="54">
                  <a:moveTo>
                    <a:pt x="27" y="0"/>
                  </a:moveTo>
                  <a:lnTo>
                    <a:pt x="38" y="0"/>
                  </a:lnTo>
                  <a:lnTo>
                    <a:pt x="53" y="4"/>
                  </a:lnTo>
                  <a:lnTo>
                    <a:pt x="54" y="15"/>
                  </a:lnTo>
                  <a:lnTo>
                    <a:pt x="51" y="23"/>
                  </a:lnTo>
                  <a:lnTo>
                    <a:pt x="46" y="27"/>
                  </a:lnTo>
                  <a:lnTo>
                    <a:pt x="50" y="33"/>
                  </a:lnTo>
                  <a:lnTo>
                    <a:pt x="49" y="39"/>
                  </a:lnTo>
                  <a:lnTo>
                    <a:pt x="38" y="35"/>
                  </a:lnTo>
                  <a:lnTo>
                    <a:pt x="29" y="36"/>
                  </a:lnTo>
                  <a:lnTo>
                    <a:pt x="18" y="35"/>
                  </a:lnTo>
                  <a:lnTo>
                    <a:pt x="9" y="39"/>
                  </a:lnTo>
                  <a:lnTo>
                    <a:pt x="0" y="32"/>
                  </a:lnTo>
                  <a:lnTo>
                    <a:pt x="3" y="26"/>
                  </a:lnTo>
                  <a:lnTo>
                    <a:pt x="19" y="29"/>
                  </a:lnTo>
                  <a:lnTo>
                    <a:pt x="33" y="30"/>
                  </a:lnTo>
                  <a:lnTo>
                    <a:pt x="39" y="26"/>
                  </a:lnTo>
                  <a:lnTo>
                    <a:pt x="32" y="17"/>
                  </a:lnTo>
                  <a:lnTo>
                    <a:pt x="33" y="9"/>
                  </a:lnTo>
                  <a:lnTo>
                    <a:pt x="22" y="5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D9D9D9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30"/>
            <p:cNvSpPr/>
            <p:nvPr/>
          </p:nvSpPr>
          <p:spPr>
            <a:xfrm>
              <a:off x="5867315" y="2473887"/>
              <a:ext cx="319548" cy="178210"/>
            </a:xfrm>
            <a:custGeom>
              <a:rect b="b" l="l" r="r" t="t"/>
              <a:pathLst>
                <a:path extrusionOk="0" h="58" w="104">
                  <a:moveTo>
                    <a:pt x="0" y="36"/>
                  </a:moveTo>
                  <a:lnTo>
                    <a:pt x="5" y="23"/>
                  </a:lnTo>
                  <a:lnTo>
                    <a:pt x="1" y="18"/>
                  </a:lnTo>
                  <a:lnTo>
                    <a:pt x="10" y="18"/>
                  </a:lnTo>
                  <a:lnTo>
                    <a:pt x="11" y="10"/>
                  </a:lnTo>
                  <a:lnTo>
                    <a:pt x="20" y="15"/>
                  </a:lnTo>
                  <a:lnTo>
                    <a:pt x="26" y="17"/>
                  </a:lnTo>
                  <a:lnTo>
                    <a:pt x="39" y="15"/>
                  </a:lnTo>
                  <a:lnTo>
                    <a:pt x="40" y="11"/>
                  </a:lnTo>
                  <a:lnTo>
                    <a:pt x="46" y="10"/>
                  </a:lnTo>
                  <a:lnTo>
                    <a:pt x="54" y="7"/>
                  </a:lnTo>
                  <a:lnTo>
                    <a:pt x="56" y="8"/>
                  </a:lnTo>
                  <a:lnTo>
                    <a:pt x="63" y="6"/>
                  </a:lnTo>
                  <a:lnTo>
                    <a:pt x="66" y="1"/>
                  </a:lnTo>
                  <a:lnTo>
                    <a:pt x="72" y="0"/>
                  </a:lnTo>
                  <a:lnTo>
                    <a:pt x="90" y="6"/>
                  </a:lnTo>
                  <a:lnTo>
                    <a:pt x="93" y="4"/>
                  </a:lnTo>
                  <a:lnTo>
                    <a:pt x="102" y="9"/>
                  </a:lnTo>
                  <a:lnTo>
                    <a:pt x="104" y="15"/>
                  </a:lnTo>
                  <a:lnTo>
                    <a:pt x="95" y="19"/>
                  </a:lnTo>
                  <a:lnTo>
                    <a:pt x="89" y="33"/>
                  </a:lnTo>
                  <a:lnTo>
                    <a:pt x="80" y="47"/>
                  </a:lnTo>
                  <a:lnTo>
                    <a:pt x="67" y="51"/>
                  </a:lnTo>
                  <a:lnTo>
                    <a:pt x="57" y="50"/>
                  </a:lnTo>
                  <a:lnTo>
                    <a:pt x="45" y="55"/>
                  </a:lnTo>
                  <a:lnTo>
                    <a:pt x="39" y="58"/>
                  </a:lnTo>
                  <a:lnTo>
                    <a:pt x="25" y="54"/>
                  </a:lnTo>
                  <a:lnTo>
                    <a:pt x="12" y="45"/>
                  </a:lnTo>
                  <a:lnTo>
                    <a:pt x="7" y="43"/>
                  </a:lnTo>
                  <a:lnTo>
                    <a:pt x="3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30"/>
            <p:cNvSpPr/>
            <p:nvPr/>
          </p:nvSpPr>
          <p:spPr>
            <a:xfrm>
              <a:off x="10430094" y="5217702"/>
              <a:ext cx="2584040" cy="1010880"/>
            </a:xfrm>
            <a:custGeom>
              <a:rect b="b" l="l" r="r" t="t"/>
              <a:pathLst>
                <a:path extrusionOk="0" h="1349" w="3445">
                  <a:moveTo>
                    <a:pt x="789" y="965"/>
                  </a:moveTo>
                  <a:lnTo>
                    <a:pt x="706" y="967"/>
                  </a:lnTo>
                  <a:lnTo>
                    <a:pt x="646" y="895"/>
                  </a:lnTo>
                  <a:lnTo>
                    <a:pt x="552" y="826"/>
                  </a:lnTo>
                  <a:lnTo>
                    <a:pt x="521" y="774"/>
                  </a:lnTo>
                  <a:lnTo>
                    <a:pt x="466" y="705"/>
                  </a:lnTo>
                  <a:lnTo>
                    <a:pt x="429" y="641"/>
                  </a:lnTo>
                  <a:lnTo>
                    <a:pt x="373" y="522"/>
                  </a:lnTo>
                  <a:lnTo>
                    <a:pt x="307" y="451"/>
                  </a:lnTo>
                  <a:lnTo>
                    <a:pt x="285" y="378"/>
                  </a:lnTo>
                  <a:lnTo>
                    <a:pt x="257" y="311"/>
                  </a:lnTo>
                  <a:lnTo>
                    <a:pt x="188" y="258"/>
                  </a:lnTo>
                  <a:lnTo>
                    <a:pt x="147" y="185"/>
                  </a:lnTo>
                  <a:lnTo>
                    <a:pt x="89" y="137"/>
                  </a:lnTo>
                  <a:lnTo>
                    <a:pt x="8" y="43"/>
                  </a:lnTo>
                  <a:lnTo>
                    <a:pt x="0" y="0"/>
                  </a:lnTo>
                  <a:lnTo>
                    <a:pt x="48" y="3"/>
                  </a:lnTo>
                  <a:lnTo>
                    <a:pt x="165" y="20"/>
                  </a:lnTo>
                  <a:lnTo>
                    <a:pt x="234" y="103"/>
                  </a:lnTo>
                  <a:lnTo>
                    <a:pt x="294" y="161"/>
                  </a:lnTo>
                  <a:lnTo>
                    <a:pt x="337" y="196"/>
                  </a:lnTo>
                  <a:lnTo>
                    <a:pt x="410" y="288"/>
                  </a:lnTo>
                  <a:lnTo>
                    <a:pt x="486" y="289"/>
                  </a:lnTo>
                  <a:lnTo>
                    <a:pt x="550" y="347"/>
                  </a:lnTo>
                  <a:lnTo>
                    <a:pt x="594" y="419"/>
                  </a:lnTo>
                  <a:lnTo>
                    <a:pt x="652" y="458"/>
                  </a:lnTo>
                  <a:lnTo>
                    <a:pt x="621" y="527"/>
                  </a:lnTo>
                  <a:lnTo>
                    <a:pt x="664" y="557"/>
                  </a:lnTo>
                  <a:lnTo>
                    <a:pt x="691" y="559"/>
                  </a:lnTo>
                  <a:lnTo>
                    <a:pt x="703" y="618"/>
                  </a:lnTo>
                  <a:lnTo>
                    <a:pt x="729" y="666"/>
                  </a:lnTo>
                  <a:lnTo>
                    <a:pt x="784" y="673"/>
                  </a:lnTo>
                  <a:lnTo>
                    <a:pt x="819" y="727"/>
                  </a:lnTo>
                  <a:lnTo>
                    <a:pt x="797" y="833"/>
                  </a:lnTo>
                  <a:lnTo>
                    <a:pt x="789" y="965"/>
                  </a:lnTo>
                  <a:moveTo>
                    <a:pt x="1707" y="311"/>
                  </a:moveTo>
                  <a:lnTo>
                    <a:pt x="1792" y="390"/>
                  </a:lnTo>
                  <a:lnTo>
                    <a:pt x="1703" y="400"/>
                  </a:lnTo>
                  <a:lnTo>
                    <a:pt x="1678" y="458"/>
                  </a:lnTo>
                  <a:lnTo>
                    <a:pt x="1681" y="535"/>
                  </a:lnTo>
                  <a:lnTo>
                    <a:pt x="1608" y="593"/>
                  </a:lnTo>
                  <a:lnTo>
                    <a:pt x="1605" y="678"/>
                  </a:lnTo>
                  <a:lnTo>
                    <a:pt x="1572" y="808"/>
                  </a:lnTo>
                  <a:lnTo>
                    <a:pt x="1562" y="778"/>
                  </a:lnTo>
                  <a:lnTo>
                    <a:pt x="1475" y="816"/>
                  </a:lnTo>
                  <a:lnTo>
                    <a:pt x="1447" y="764"/>
                  </a:lnTo>
                  <a:lnTo>
                    <a:pt x="1394" y="759"/>
                  </a:lnTo>
                  <a:lnTo>
                    <a:pt x="1357" y="732"/>
                  </a:lnTo>
                  <a:lnTo>
                    <a:pt x="1267" y="763"/>
                  </a:lnTo>
                  <a:lnTo>
                    <a:pt x="1240" y="722"/>
                  </a:lnTo>
                  <a:lnTo>
                    <a:pt x="1191" y="726"/>
                  </a:lnTo>
                  <a:lnTo>
                    <a:pt x="1129" y="716"/>
                  </a:lnTo>
                  <a:lnTo>
                    <a:pt x="1120" y="602"/>
                  </a:lnTo>
                  <a:lnTo>
                    <a:pt x="1083" y="578"/>
                  </a:lnTo>
                  <a:lnTo>
                    <a:pt x="1047" y="506"/>
                  </a:lnTo>
                  <a:lnTo>
                    <a:pt x="1037" y="431"/>
                  </a:lnTo>
                  <a:lnTo>
                    <a:pt x="1045" y="352"/>
                  </a:lnTo>
                  <a:lnTo>
                    <a:pt x="1089" y="296"/>
                  </a:lnTo>
                  <a:lnTo>
                    <a:pt x="1102" y="353"/>
                  </a:lnTo>
                  <a:lnTo>
                    <a:pt x="1154" y="401"/>
                  </a:lnTo>
                  <a:lnTo>
                    <a:pt x="1202" y="383"/>
                  </a:lnTo>
                  <a:lnTo>
                    <a:pt x="1250" y="389"/>
                  </a:lnTo>
                  <a:lnTo>
                    <a:pt x="1294" y="346"/>
                  </a:lnTo>
                  <a:lnTo>
                    <a:pt x="1330" y="339"/>
                  </a:lnTo>
                  <a:lnTo>
                    <a:pt x="1401" y="363"/>
                  </a:lnTo>
                  <a:lnTo>
                    <a:pt x="1463" y="345"/>
                  </a:lnTo>
                  <a:lnTo>
                    <a:pt x="1499" y="226"/>
                  </a:lnTo>
                  <a:lnTo>
                    <a:pt x="1527" y="197"/>
                  </a:lnTo>
                  <a:lnTo>
                    <a:pt x="1550" y="100"/>
                  </a:lnTo>
                  <a:lnTo>
                    <a:pt x="1637" y="100"/>
                  </a:lnTo>
                  <a:lnTo>
                    <a:pt x="1702" y="114"/>
                  </a:lnTo>
                  <a:lnTo>
                    <a:pt x="1662" y="191"/>
                  </a:lnTo>
                  <a:lnTo>
                    <a:pt x="1719" y="272"/>
                  </a:lnTo>
                  <a:lnTo>
                    <a:pt x="1707" y="311"/>
                  </a:lnTo>
                  <a:moveTo>
                    <a:pt x="2521" y="370"/>
                  </a:moveTo>
                  <a:lnTo>
                    <a:pt x="2518" y="445"/>
                  </a:lnTo>
                  <a:lnTo>
                    <a:pt x="2479" y="436"/>
                  </a:lnTo>
                  <a:lnTo>
                    <a:pt x="2468" y="488"/>
                  </a:lnTo>
                  <a:lnTo>
                    <a:pt x="2498" y="533"/>
                  </a:lnTo>
                  <a:lnTo>
                    <a:pt x="2477" y="543"/>
                  </a:lnTo>
                  <a:lnTo>
                    <a:pt x="2447" y="489"/>
                  </a:lnTo>
                  <a:lnTo>
                    <a:pt x="2424" y="380"/>
                  </a:lnTo>
                  <a:lnTo>
                    <a:pt x="2439" y="312"/>
                  </a:lnTo>
                  <a:lnTo>
                    <a:pt x="2463" y="281"/>
                  </a:lnTo>
                  <a:lnTo>
                    <a:pt x="2469" y="328"/>
                  </a:lnTo>
                  <a:lnTo>
                    <a:pt x="2514" y="335"/>
                  </a:lnTo>
                  <a:lnTo>
                    <a:pt x="2521" y="370"/>
                  </a:lnTo>
                  <a:moveTo>
                    <a:pt x="2262" y="346"/>
                  </a:moveTo>
                  <a:lnTo>
                    <a:pt x="2202" y="430"/>
                  </a:lnTo>
                  <a:lnTo>
                    <a:pt x="2145" y="446"/>
                  </a:lnTo>
                  <a:lnTo>
                    <a:pt x="2073" y="430"/>
                  </a:lnTo>
                  <a:lnTo>
                    <a:pt x="1948" y="434"/>
                  </a:lnTo>
                  <a:lnTo>
                    <a:pt x="1882" y="446"/>
                  </a:lnTo>
                  <a:lnTo>
                    <a:pt x="1871" y="511"/>
                  </a:lnTo>
                  <a:lnTo>
                    <a:pt x="1938" y="586"/>
                  </a:lnTo>
                  <a:lnTo>
                    <a:pt x="1979" y="548"/>
                  </a:lnTo>
                  <a:lnTo>
                    <a:pt x="2119" y="519"/>
                  </a:lnTo>
                  <a:lnTo>
                    <a:pt x="2113" y="558"/>
                  </a:lnTo>
                  <a:lnTo>
                    <a:pt x="2080" y="546"/>
                  </a:lnTo>
                  <a:lnTo>
                    <a:pt x="2047" y="596"/>
                  </a:lnTo>
                  <a:lnTo>
                    <a:pt x="1980" y="629"/>
                  </a:lnTo>
                  <a:lnTo>
                    <a:pt x="2049" y="738"/>
                  </a:lnTo>
                  <a:lnTo>
                    <a:pt x="2034" y="767"/>
                  </a:lnTo>
                  <a:lnTo>
                    <a:pt x="2098" y="865"/>
                  </a:lnTo>
                  <a:lnTo>
                    <a:pt x="2095" y="921"/>
                  </a:lnTo>
                  <a:lnTo>
                    <a:pt x="2054" y="946"/>
                  </a:lnTo>
                  <a:lnTo>
                    <a:pt x="2026" y="916"/>
                  </a:lnTo>
                  <a:lnTo>
                    <a:pt x="2065" y="847"/>
                  </a:lnTo>
                  <a:lnTo>
                    <a:pt x="1990" y="880"/>
                  </a:lnTo>
                  <a:lnTo>
                    <a:pt x="1972" y="856"/>
                  </a:lnTo>
                  <a:lnTo>
                    <a:pt x="1983" y="823"/>
                  </a:lnTo>
                  <a:lnTo>
                    <a:pt x="1931" y="773"/>
                  </a:lnTo>
                  <a:lnTo>
                    <a:pt x="1939" y="690"/>
                  </a:lnTo>
                  <a:lnTo>
                    <a:pt x="1888" y="716"/>
                  </a:lnTo>
                  <a:lnTo>
                    <a:pt x="1891" y="815"/>
                  </a:lnTo>
                  <a:lnTo>
                    <a:pt x="1889" y="937"/>
                  </a:lnTo>
                  <a:lnTo>
                    <a:pt x="1841" y="950"/>
                  </a:lnTo>
                  <a:lnTo>
                    <a:pt x="1809" y="925"/>
                  </a:lnTo>
                  <a:lnTo>
                    <a:pt x="1834" y="846"/>
                  </a:lnTo>
                  <a:lnTo>
                    <a:pt x="1826" y="764"/>
                  </a:lnTo>
                  <a:lnTo>
                    <a:pt x="1794" y="763"/>
                  </a:lnTo>
                  <a:lnTo>
                    <a:pt x="1772" y="705"/>
                  </a:lnTo>
                  <a:lnTo>
                    <a:pt x="1805" y="649"/>
                  </a:lnTo>
                  <a:lnTo>
                    <a:pt x="1816" y="582"/>
                  </a:lnTo>
                  <a:lnTo>
                    <a:pt x="1855" y="453"/>
                  </a:lnTo>
                  <a:lnTo>
                    <a:pt x="1871" y="418"/>
                  </a:lnTo>
                  <a:lnTo>
                    <a:pt x="1934" y="355"/>
                  </a:lnTo>
                  <a:lnTo>
                    <a:pt x="1993" y="380"/>
                  </a:lnTo>
                  <a:lnTo>
                    <a:pt x="2088" y="392"/>
                  </a:lnTo>
                  <a:lnTo>
                    <a:pt x="2175" y="388"/>
                  </a:lnTo>
                  <a:lnTo>
                    <a:pt x="2248" y="327"/>
                  </a:lnTo>
                  <a:lnTo>
                    <a:pt x="2262" y="346"/>
                  </a:lnTo>
                  <a:moveTo>
                    <a:pt x="2932" y="565"/>
                  </a:moveTo>
                  <a:lnTo>
                    <a:pt x="2950" y="702"/>
                  </a:lnTo>
                  <a:lnTo>
                    <a:pt x="3026" y="753"/>
                  </a:lnTo>
                  <a:lnTo>
                    <a:pt x="3092" y="663"/>
                  </a:lnTo>
                  <a:lnTo>
                    <a:pt x="3179" y="612"/>
                  </a:lnTo>
                  <a:lnTo>
                    <a:pt x="3246" y="612"/>
                  </a:lnTo>
                  <a:lnTo>
                    <a:pt x="3310" y="641"/>
                  </a:lnTo>
                  <a:lnTo>
                    <a:pt x="3365" y="672"/>
                  </a:lnTo>
                  <a:lnTo>
                    <a:pt x="3445" y="688"/>
                  </a:lnTo>
                  <a:lnTo>
                    <a:pt x="3434" y="965"/>
                  </a:lnTo>
                  <a:lnTo>
                    <a:pt x="3414" y="1243"/>
                  </a:lnTo>
                  <a:lnTo>
                    <a:pt x="3353" y="1173"/>
                  </a:lnTo>
                  <a:lnTo>
                    <a:pt x="3279" y="1156"/>
                  </a:lnTo>
                  <a:lnTo>
                    <a:pt x="3258" y="1180"/>
                  </a:lnTo>
                  <a:lnTo>
                    <a:pt x="3163" y="1183"/>
                  </a:lnTo>
                  <a:lnTo>
                    <a:pt x="3200" y="1114"/>
                  </a:lnTo>
                  <a:lnTo>
                    <a:pt x="3249" y="1090"/>
                  </a:lnTo>
                  <a:lnTo>
                    <a:pt x="3236" y="997"/>
                  </a:lnTo>
                  <a:lnTo>
                    <a:pt x="3205" y="926"/>
                  </a:lnTo>
                  <a:lnTo>
                    <a:pt x="3062" y="854"/>
                  </a:lnTo>
                  <a:lnTo>
                    <a:pt x="3001" y="847"/>
                  </a:lnTo>
                  <a:lnTo>
                    <a:pt x="2891" y="768"/>
                  </a:lnTo>
                  <a:lnTo>
                    <a:pt x="2867" y="809"/>
                  </a:lnTo>
                  <a:lnTo>
                    <a:pt x="2838" y="817"/>
                  </a:lnTo>
                  <a:lnTo>
                    <a:pt x="2822" y="786"/>
                  </a:lnTo>
                  <a:lnTo>
                    <a:pt x="2823" y="749"/>
                  </a:lnTo>
                  <a:lnTo>
                    <a:pt x="2767" y="707"/>
                  </a:lnTo>
                  <a:lnTo>
                    <a:pt x="2849" y="676"/>
                  </a:lnTo>
                  <a:lnTo>
                    <a:pt x="2902" y="678"/>
                  </a:lnTo>
                  <a:lnTo>
                    <a:pt x="2897" y="655"/>
                  </a:lnTo>
                  <a:lnTo>
                    <a:pt x="2787" y="655"/>
                  </a:lnTo>
                  <a:lnTo>
                    <a:pt x="2758" y="604"/>
                  </a:lnTo>
                  <a:lnTo>
                    <a:pt x="2691" y="589"/>
                  </a:lnTo>
                  <a:lnTo>
                    <a:pt x="2659" y="546"/>
                  </a:lnTo>
                  <a:lnTo>
                    <a:pt x="2761" y="526"/>
                  </a:lnTo>
                  <a:lnTo>
                    <a:pt x="2800" y="498"/>
                  </a:lnTo>
                  <a:lnTo>
                    <a:pt x="2920" y="533"/>
                  </a:lnTo>
                  <a:lnTo>
                    <a:pt x="2932" y="565"/>
                  </a:lnTo>
                  <a:moveTo>
                    <a:pt x="2652" y="730"/>
                  </a:moveTo>
                  <a:lnTo>
                    <a:pt x="2677" y="795"/>
                  </a:lnTo>
                  <a:lnTo>
                    <a:pt x="2615" y="760"/>
                  </a:lnTo>
                  <a:lnTo>
                    <a:pt x="2552" y="753"/>
                  </a:lnTo>
                  <a:lnTo>
                    <a:pt x="2510" y="758"/>
                  </a:lnTo>
                  <a:lnTo>
                    <a:pt x="2458" y="755"/>
                  </a:lnTo>
                  <a:lnTo>
                    <a:pt x="2477" y="709"/>
                  </a:lnTo>
                  <a:lnTo>
                    <a:pt x="2570" y="705"/>
                  </a:lnTo>
                  <a:lnTo>
                    <a:pt x="2652" y="730"/>
                  </a:lnTo>
                  <a:moveTo>
                    <a:pt x="2409" y="761"/>
                  </a:moveTo>
                  <a:lnTo>
                    <a:pt x="2380" y="789"/>
                  </a:lnTo>
                  <a:lnTo>
                    <a:pt x="2328" y="774"/>
                  </a:lnTo>
                  <a:lnTo>
                    <a:pt x="2315" y="737"/>
                  </a:lnTo>
                  <a:lnTo>
                    <a:pt x="2391" y="733"/>
                  </a:lnTo>
                  <a:lnTo>
                    <a:pt x="2409" y="761"/>
                  </a:lnTo>
                  <a:moveTo>
                    <a:pt x="2960" y="996"/>
                  </a:moveTo>
                  <a:lnTo>
                    <a:pt x="2917" y="1054"/>
                  </a:lnTo>
                  <a:lnTo>
                    <a:pt x="2914" y="990"/>
                  </a:lnTo>
                  <a:lnTo>
                    <a:pt x="2929" y="959"/>
                  </a:lnTo>
                  <a:lnTo>
                    <a:pt x="2947" y="930"/>
                  </a:lnTo>
                  <a:lnTo>
                    <a:pt x="2962" y="955"/>
                  </a:lnTo>
                  <a:lnTo>
                    <a:pt x="2960" y="996"/>
                  </a:lnTo>
                  <a:moveTo>
                    <a:pt x="996" y="1044"/>
                  </a:moveTo>
                  <a:lnTo>
                    <a:pt x="1139" y="1052"/>
                  </a:lnTo>
                  <a:lnTo>
                    <a:pt x="1158" y="1017"/>
                  </a:lnTo>
                  <a:lnTo>
                    <a:pt x="1295" y="1058"/>
                  </a:lnTo>
                  <a:lnTo>
                    <a:pt x="1319" y="1113"/>
                  </a:lnTo>
                  <a:lnTo>
                    <a:pt x="1431" y="1129"/>
                  </a:lnTo>
                  <a:lnTo>
                    <a:pt x="1519" y="1179"/>
                  </a:lnTo>
                  <a:lnTo>
                    <a:pt x="1431" y="1212"/>
                  </a:lnTo>
                  <a:lnTo>
                    <a:pt x="1351" y="1177"/>
                  </a:lnTo>
                  <a:lnTo>
                    <a:pt x="1283" y="1180"/>
                  </a:lnTo>
                  <a:lnTo>
                    <a:pt x="1206" y="1174"/>
                  </a:lnTo>
                  <a:lnTo>
                    <a:pt x="1136" y="1158"/>
                  </a:lnTo>
                  <a:lnTo>
                    <a:pt x="1052" y="1126"/>
                  </a:lnTo>
                  <a:lnTo>
                    <a:pt x="997" y="1117"/>
                  </a:lnTo>
                  <a:lnTo>
                    <a:pt x="965" y="1128"/>
                  </a:lnTo>
                  <a:lnTo>
                    <a:pt x="830" y="1093"/>
                  </a:lnTo>
                  <a:lnTo>
                    <a:pt x="819" y="1056"/>
                  </a:lnTo>
                  <a:lnTo>
                    <a:pt x="751" y="1050"/>
                  </a:lnTo>
                  <a:lnTo>
                    <a:pt x="807" y="969"/>
                  </a:lnTo>
                  <a:lnTo>
                    <a:pt x="898" y="974"/>
                  </a:lnTo>
                  <a:lnTo>
                    <a:pt x="957" y="1007"/>
                  </a:lnTo>
                  <a:lnTo>
                    <a:pt x="987" y="1013"/>
                  </a:lnTo>
                  <a:lnTo>
                    <a:pt x="996" y="1044"/>
                  </a:lnTo>
                  <a:moveTo>
                    <a:pt x="2061" y="1156"/>
                  </a:moveTo>
                  <a:lnTo>
                    <a:pt x="2046" y="1203"/>
                  </a:lnTo>
                  <a:lnTo>
                    <a:pt x="1932" y="1227"/>
                  </a:lnTo>
                  <a:lnTo>
                    <a:pt x="1833" y="1217"/>
                  </a:lnTo>
                  <a:lnTo>
                    <a:pt x="1835" y="1186"/>
                  </a:lnTo>
                  <a:lnTo>
                    <a:pt x="1896" y="1168"/>
                  </a:lnTo>
                  <a:lnTo>
                    <a:pt x="1941" y="1193"/>
                  </a:lnTo>
                  <a:lnTo>
                    <a:pt x="1991" y="1187"/>
                  </a:lnTo>
                  <a:lnTo>
                    <a:pt x="2061" y="1156"/>
                  </a:lnTo>
                  <a:moveTo>
                    <a:pt x="1685" y="1156"/>
                  </a:moveTo>
                  <a:lnTo>
                    <a:pt x="1711" y="1179"/>
                  </a:lnTo>
                  <a:lnTo>
                    <a:pt x="1758" y="1172"/>
                  </a:lnTo>
                  <a:lnTo>
                    <a:pt x="1774" y="1208"/>
                  </a:lnTo>
                  <a:lnTo>
                    <a:pt x="1685" y="1225"/>
                  </a:lnTo>
                  <a:lnTo>
                    <a:pt x="1633" y="1236"/>
                  </a:lnTo>
                  <a:lnTo>
                    <a:pt x="1592" y="1236"/>
                  </a:lnTo>
                  <a:lnTo>
                    <a:pt x="1622" y="1187"/>
                  </a:lnTo>
                  <a:lnTo>
                    <a:pt x="1663" y="1186"/>
                  </a:lnTo>
                  <a:lnTo>
                    <a:pt x="1685" y="1156"/>
                  </a:lnTo>
                  <a:moveTo>
                    <a:pt x="2161" y="1330"/>
                  </a:moveTo>
                  <a:lnTo>
                    <a:pt x="2095" y="1349"/>
                  </a:lnTo>
                  <a:lnTo>
                    <a:pt x="2087" y="1339"/>
                  </a:lnTo>
                  <a:lnTo>
                    <a:pt x="2097" y="1310"/>
                  </a:lnTo>
                  <a:lnTo>
                    <a:pt x="2133" y="1258"/>
                  </a:lnTo>
                  <a:lnTo>
                    <a:pt x="2210" y="1224"/>
                  </a:lnTo>
                  <a:lnTo>
                    <a:pt x="2217" y="1241"/>
                  </a:lnTo>
                  <a:lnTo>
                    <a:pt x="2216" y="1266"/>
                  </a:lnTo>
                  <a:lnTo>
                    <a:pt x="2161" y="1330"/>
                  </a:lnTo>
                  <a:moveTo>
                    <a:pt x="1881" y="1339"/>
                  </a:moveTo>
                  <a:lnTo>
                    <a:pt x="1850" y="1340"/>
                  </a:lnTo>
                  <a:lnTo>
                    <a:pt x="1756" y="1280"/>
                  </a:lnTo>
                  <a:lnTo>
                    <a:pt x="1827" y="1264"/>
                  </a:lnTo>
                  <a:lnTo>
                    <a:pt x="1864" y="1290"/>
                  </a:lnTo>
                  <a:lnTo>
                    <a:pt x="1888" y="1316"/>
                  </a:lnTo>
                  <a:lnTo>
                    <a:pt x="1881" y="1339"/>
                  </a:lnTo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30"/>
            <p:cNvSpPr/>
            <p:nvPr/>
          </p:nvSpPr>
          <p:spPr>
            <a:xfrm>
              <a:off x="8810846" y="3300410"/>
              <a:ext cx="1548580" cy="1757516"/>
            </a:xfrm>
            <a:custGeom>
              <a:rect b="b" l="l" r="r" t="t"/>
              <a:pathLst>
                <a:path extrusionOk="0" h="572" w="504">
                  <a:moveTo>
                    <a:pt x="122" y="0"/>
                  </a:moveTo>
                  <a:lnTo>
                    <a:pt x="147" y="25"/>
                  </a:lnTo>
                  <a:lnTo>
                    <a:pt x="149" y="42"/>
                  </a:lnTo>
                  <a:lnTo>
                    <a:pt x="159" y="52"/>
                  </a:lnTo>
                  <a:lnTo>
                    <a:pt x="161" y="63"/>
                  </a:lnTo>
                  <a:lnTo>
                    <a:pt x="148" y="60"/>
                  </a:lnTo>
                  <a:lnTo>
                    <a:pt x="158" y="83"/>
                  </a:lnTo>
                  <a:lnTo>
                    <a:pt x="178" y="96"/>
                  </a:lnTo>
                  <a:lnTo>
                    <a:pt x="206" y="110"/>
                  </a:lnTo>
                  <a:lnTo>
                    <a:pt x="197" y="120"/>
                  </a:lnTo>
                  <a:lnTo>
                    <a:pt x="194" y="139"/>
                  </a:lnTo>
                  <a:lnTo>
                    <a:pt x="212" y="147"/>
                  </a:lnTo>
                  <a:lnTo>
                    <a:pt x="231" y="157"/>
                  </a:lnTo>
                  <a:lnTo>
                    <a:pt x="257" y="169"/>
                  </a:lnTo>
                  <a:lnTo>
                    <a:pt x="282" y="172"/>
                  </a:lnTo>
                  <a:lnTo>
                    <a:pt x="294" y="182"/>
                  </a:lnTo>
                  <a:lnTo>
                    <a:pt x="308" y="184"/>
                  </a:lnTo>
                  <a:lnTo>
                    <a:pt x="330" y="189"/>
                  </a:lnTo>
                  <a:lnTo>
                    <a:pt x="345" y="189"/>
                  </a:lnTo>
                  <a:lnTo>
                    <a:pt x="346" y="181"/>
                  </a:lnTo>
                  <a:lnTo>
                    <a:pt x="340" y="167"/>
                  </a:lnTo>
                  <a:lnTo>
                    <a:pt x="340" y="158"/>
                  </a:lnTo>
                  <a:lnTo>
                    <a:pt x="350" y="154"/>
                  </a:lnTo>
                  <a:lnTo>
                    <a:pt x="355" y="170"/>
                  </a:lnTo>
                  <a:lnTo>
                    <a:pt x="356" y="174"/>
                  </a:lnTo>
                  <a:lnTo>
                    <a:pt x="374" y="182"/>
                  </a:lnTo>
                  <a:lnTo>
                    <a:pt x="384" y="179"/>
                  </a:lnTo>
                  <a:lnTo>
                    <a:pt x="400" y="181"/>
                  </a:lnTo>
                  <a:lnTo>
                    <a:pt x="414" y="180"/>
                  </a:lnTo>
                  <a:lnTo>
                    <a:pt x="412" y="167"/>
                  </a:lnTo>
                  <a:lnTo>
                    <a:pt x="404" y="161"/>
                  </a:lnTo>
                  <a:lnTo>
                    <a:pt x="418" y="158"/>
                  </a:lnTo>
                  <a:lnTo>
                    <a:pt x="430" y="142"/>
                  </a:lnTo>
                  <a:lnTo>
                    <a:pt x="447" y="129"/>
                  </a:lnTo>
                  <a:lnTo>
                    <a:pt x="463" y="134"/>
                  </a:lnTo>
                  <a:lnTo>
                    <a:pt x="474" y="126"/>
                  </a:lnTo>
                  <a:lnTo>
                    <a:pt x="485" y="139"/>
                  </a:lnTo>
                  <a:lnTo>
                    <a:pt x="481" y="147"/>
                  </a:lnTo>
                  <a:lnTo>
                    <a:pt x="501" y="150"/>
                  </a:lnTo>
                  <a:lnTo>
                    <a:pt x="504" y="158"/>
                  </a:lnTo>
                  <a:lnTo>
                    <a:pt x="499" y="162"/>
                  </a:lnTo>
                  <a:lnTo>
                    <a:pt x="504" y="175"/>
                  </a:lnTo>
                  <a:lnTo>
                    <a:pt x="490" y="171"/>
                  </a:lnTo>
                  <a:lnTo>
                    <a:pt x="470" y="185"/>
                  </a:lnTo>
                  <a:lnTo>
                    <a:pt x="473" y="197"/>
                  </a:lnTo>
                  <a:lnTo>
                    <a:pt x="467" y="215"/>
                  </a:lnTo>
                  <a:lnTo>
                    <a:pt x="468" y="225"/>
                  </a:lnTo>
                  <a:lnTo>
                    <a:pt x="463" y="242"/>
                  </a:lnTo>
                  <a:lnTo>
                    <a:pt x="449" y="237"/>
                  </a:lnTo>
                  <a:lnTo>
                    <a:pt x="452" y="259"/>
                  </a:lnTo>
                  <a:lnTo>
                    <a:pt x="449" y="266"/>
                  </a:lnTo>
                  <a:lnTo>
                    <a:pt x="452" y="274"/>
                  </a:lnTo>
                  <a:lnTo>
                    <a:pt x="444" y="280"/>
                  </a:lnTo>
                  <a:lnTo>
                    <a:pt x="429" y="247"/>
                  </a:lnTo>
                  <a:lnTo>
                    <a:pt x="424" y="247"/>
                  </a:lnTo>
                  <a:lnTo>
                    <a:pt x="424" y="260"/>
                  </a:lnTo>
                  <a:lnTo>
                    <a:pt x="412" y="249"/>
                  </a:lnTo>
                  <a:lnTo>
                    <a:pt x="415" y="237"/>
                  </a:lnTo>
                  <a:lnTo>
                    <a:pt x="423" y="236"/>
                  </a:lnTo>
                  <a:lnTo>
                    <a:pt x="428" y="219"/>
                  </a:lnTo>
                  <a:lnTo>
                    <a:pt x="417" y="215"/>
                  </a:lnTo>
                  <a:lnTo>
                    <a:pt x="400" y="215"/>
                  </a:lnTo>
                  <a:lnTo>
                    <a:pt x="383" y="212"/>
                  </a:lnTo>
                  <a:lnTo>
                    <a:pt x="378" y="198"/>
                  </a:lnTo>
                  <a:lnTo>
                    <a:pt x="370" y="197"/>
                  </a:lnTo>
                  <a:lnTo>
                    <a:pt x="354" y="188"/>
                  </a:lnTo>
                  <a:lnTo>
                    <a:pt x="350" y="202"/>
                  </a:lnTo>
                  <a:lnTo>
                    <a:pt x="366" y="213"/>
                  </a:lnTo>
                  <a:lnTo>
                    <a:pt x="356" y="221"/>
                  </a:lnTo>
                  <a:lnTo>
                    <a:pt x="353" y="228"/>
                  </a:lnTo>
                  <a:lnTo>
                    <a:pt x="365" y="234"/>
                  </a:lnTo>
                  <a:lnTo>
                    <a:pt x="364" y="246"/>
                  </a:lnTo>
                  <a:lnTo>
                    <a:pt x="373" y="262"/>
                  </a:lnTo>
                  <a:lnTo>
                    <a:pt x="379" y="279"/>
                  </a:lnTo>
                  <a:lnTo>
                    <a:pt x="378" y="287"/>
                  </a:lnTo>
                  <a:lnTo>
                    <a:pt x="365" y="286"/>
                  </a:lnTo>
                  <a:lnTo>
                    <a:pt x="344" y="291"/>
                  </a:lnTo>
                  <a:lnTo>
                    <a:pt x="347" y="306"/>
                  </a:lnTo>
                  <a:lnTo>
                    <a:pt x="339" y="319"/>
                  </a:lnTo>
                  <a:lnTo>
                    <a:pt x="315" y="333"/>
                  </a:lnTo>
                  <a:lnTo>
                    <a:pt x="298" y="357"/>
                  </a:lnTo>
                  <a:lnTo>
                    <a:pt x="286" y="370"/>
                  </a:lnTo>
                  <a:lnTo>
                    <a:pt x="270" y="384"/>
                  </a:lnTo>
                  <a:lnTo>
                    <a:pt x="271" y="394"/>
                  </a:lnTo>
                  <a:lnTo>
                    <a:pt x="262" y="399"/>
                  </a:lnTo>
                  <a:lnTo>
                    <a:pt x="246" y="406"/>
                  </a:lnTo>
                  <a:lnTo>
                    <a:pt x="238" y="407"/>
                  </a:lnTo>
                  <a:lnTo>
                    <a:pt x="234" y="423"/>
                  </a:lnTo>
                  <a:lnTo>
                    <a:pt x="241" y="450"/>
                  </a:lnTo>
                  <a:lnTo>
                    <a:pt x="243" y="467"/>
                  </a:lnTo>
                  <a:lnTo>
                    <a:pt x="237" y="487"/>
                  </a:lnTo>
                  <a:lnTo>
                    <a:pt x="239" y="522"/>
                  </a:lnTo>
                  <a:lnTo>
                    <a:pt x="230" y="523"/>
                  </a:lnTo>
                  <a:lnTo>
                    <a:pt x="222" y="539"/>
                  </a:lnTo>
                  <a:lnTo>
                    <a:pt x="228" y="546"/>
                  </a:lnTo>
                  <a:lnTo>
                    <a:pt x="212" y="552"/>
                  </a:lnTo>
                  <a:lnTo>
                    <a:pt x="206" y="566"/>
                  </a:lnTo>
                  <a:lnTo>
                    <a:pt x="199" y="572"/>
                  </a:lnTo>
                  <a:lnTo>
                    <a:pt x="181" y="553"/>
                  </a:lnTo>
                  <a:lnTo>
                    <a:pt x="171" y="523"/>
                  </a:lnTo>
                  <a:lnTo>
                    <a:pt x="163" y="503"/>
                  </a:lnTo>
                  <a:lnTo>
                    <a:pt x="156" y="493"/>
                  </a:lnTo>
                  <a:lnTo>
                    <a:pt x="144" y="473"/>
                  </a:lnTo>
                  <a:lnTo>
                    <a:pt x="138" y="447"/>
                  </a:lnTo>
                  <a:lnTo>
                    <a:pt x="134" y="434"/>
                  </a:lnTo>
                  <a:lnTo>
                    <a:pt x="115" y="405"/>
                  </a:lnTo>
                  <a:lnTo>
                    <a:pt x="103" y="365"/>
                  </a:lnTo>
                  <a:lnTo>
                    <a:pt x="95" y="338"/>
                  </a:lnTo>
                  <a:lnTo>
                    <a:pt x="92" y="313"/>
                  </a:lnTo>
                  <a:lnTo>
                    <a:pt x="86" y="294"/>
                  </a:lnTo>
                  <a:lnTo>
                    <a:pt x="61" y="306"/>
                  </a:lnTo>
                  <a:lnTo>
                    <a:pt x="48" y="304"/>
                  </a:lnTo>
                  <a:lnTo>
                    <a:pt x="22" y="279"/>
                  </a:lnTo>
                  <a:lnTo>
                    <a:pt x="29" y="271"/>
                  </a:lnTo>
                  <a:lnTo>
                    <a:pt x="23" y="263"/>
                  </a:lnTo>
                  <a:lnTo>
                    <a:pt x="0" y="245"/>
                  </a:lnTo>
                  <a:lnTo>
                    <a:pt x="10" y="231"/>
                  </a:lnTo>
                  <a:lnTo>
                    <a:pt x="49" y="231"/>
                  </a:lnTo>
                  <a:lnTo>
                    <a:pt x="43" y="213"/>
                  </a:lnTo>
                  <a:lnTo>
                    <a:pt x="31" y="203"/>
                  </a:lnTo>
                  <a:lnTo>
                    <a:pt x="27" y="187"/>
                  </a:lnTo>
                  <a:lnTo>
                    <a:pt x="13" y="178"/>
                  </a:lnTo>
                  <a:lnTo>
                    <a:pt x="29" y="156"/>
                  </a:lnTo>
                  <a:lnTo>
                    <a:pt x="50" y="158"/>
                  </a:lnTo>
                  <a:lnTo>
                    <a:pt x="65" y="136"/>
                  </a:lnTo>
                  <a:lnTo>
                    <a:pt x="72" y="115"/>
                  </a:lnTo>
                  <a:lnTo>
                    <a:pt x="85" y="94"/>
                  </a:lnTo>
                  <a:lnTo>
                    <a:pt x="81" y="79"/>
                  </a:lnTo>
                  <a:lnTo>
                    <a:pt x="94" y="67"/>
                  </a:lnTo>
                  <a:lnTo>
                    <a:pt x="77" y="57"/>
                  </a:lnTo>
                  <a:lnTo>
                    <a:pt x="68" y="43"/>
                  </a:lnTo>
                  <a:lnTo>
                    <a:pt x="58" y="25"/>
                  </a:lnTo>
                  <a:lnTo>
                    <a:pt x="64" y="16"/>
                  </a:lnTo>
                  <a:lnTo>
                    <a:pt x="92" y="21"/>
                  </a:lnTo>
                  <a:lnTo>
                    <a:pt x="110" y="18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30"/>
            <p:cNvSpPr/>
            <p:nvPr/>
          </p:nvSpPr>
          <p:spPr>
            <a:xfrm>
              <a:off x="4573758" y="2071378"/>
              <a:ext cx="193573" cy="212009"/>
            </a:xfrm>
            <a:custGeom>
              <a:rect b="b" l="l" r="r" t="t"/>
              <a:pathLst>
                <a:path extrusionOk="0" h="69" w="63">
                  <a:moveTo>
                    <a:pt x="61" y="25"/>
                  </a:moveTo>
                  <a:lnTo>
                    <a:pt x="63" y="40"/>
                  </a:lnTo>
                  <a:lnTo>
                    <a:pt x="51" y="57"/>
                  </a:lnTo>
                  <a:lnTo>
                    <a:pt x="22" y="69"/>
                  </a:lnTo>
                  <a:lnTo>
                    <a:pt x="0" y="66"/>
                  </a:lnTo>
                  <a:lnTo>
                    <a:pt x="14" y="45"/>
                  </a:lnTo>
                  <a:lnTo>
                    <a:pt x="7" y="25"/>
                  </a:lnTo>
                  <a:lnTo>
                    <a:pt x="29" y="10"/>
                  </a:lnTo>
                  <a:lnTo>
                    <a:pt x="41" y="0"/>
                  </a:lnTo>
                  <a:lnTo>
                    <a:pt x="44" y="11"/>
                  </a:lnTo>
                  <a:lnTo>
                    <a:pt x="40" y="22"/>
                  </a:lnTo>
                  <a:lnTo>
                    <a:pt x="50" y="21"/>
                  </a:lnTo>
                  <a:lnTo>
                    <a:pt x="61" y="25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30"/>
            <p:cNvSpPr/>
            <p:nvPr/>
          </p:nvSpPr>
          <p:spPr>
            <a:xfrm>
              <a:off x="7357515" y="3033097"/>
              <a:ext cx="1158363" cy="930993"/>
            </a:xfrm>
            <a:custGeom>
              <a:rect b="b" l="l" r="r" t="t"/>
              <a:pathLst>
                <a:path extrusionOk="0" h="303" w="377">
                  <a:moveTo>
                    <a:pt x="176" y="52"/>
                  </a:moveTo>
                  <a:lnTo>
                    <a:pt x="190" y="48"/>
                  </a:lnTo>
                  <a:lnTo>
                    <a:pt x="200" y="36"/>
                  </a:lnTo>
                  <a:lnTo>
                    <a:pt x="211" y="37"/>
                  </a:lnTo>
                  <a:lnTo>
                    <a:pt x="218" y="33"/>
                  </a:lnTo>
                  <a:lnTo>
                    <a:pt x="231" y="35"/>
                  </a:lnTo>
                  <a:lnTo>
                    <a:pt x="252" y="45"/>
                  </a:lnTo>
                  <a:lnTo>
                    <a:pt x="266" y="48"/>
                  </a:lnTo>
                  <a:lnTo>
                    <a:pt x="289" y="66"/>
                  </a:lnTo>
                  <a:lnTo>
                    <a:pt x="302" y="67"/>
                  </a:lnTo>
                  <a:lnTo>
                    <a:pt x="308" y="84"/>
                  </a:lnTo>
                  <a:lnTo>
                    <a:pt x="306" y="110"/>
                  </a:lnTo>
                  <a:lnTo>
                    <a:pt x="304" y="125"/>
                  </a:lnTo>
                  <a:lnTo>
                    <a:pt x="312" y="128"/>
                  </a:lnTo>
                  <a:lnTo>
                    <a:pt x="307" y="139"/>
                  </a:lnTo>
                  <a:lnTo>
                    <a:pt x="315" y="156"/>
                  </a:lnTo>
                  <a:lnTo>
                    <a:pt x="319" y="169"/>
                  </a:lnTo>
                  <a:lnTo>
                    <a:pt x="333" y="173"/>
                  </a:lnTo>
                  <a:lnTo>
                    <a:pt x="337" y="186"/>
                  </a:lnTo>
                  <a:lnTo>
                    <a:pt x="324" y="205"/>
                  </a:lnTo>
                  <a:lnTo>
                    <a:pt x="334" y="216"/>
                  </a:lnTo>
                  <a:lnTo>
                    <a:pt x="343" y="228"/>
                  </a:lnTo>
                  <a:lnTo>
                    <a:pt x="362" y="237"/>
                  </a:lnTo>
                  <a:lnTo>
                    <a:pt x="365" y="256"/>
                  </a:lnTo>
                  <a:lnTo>
                    <a:pt x="374" y="259"/>
                  </a:lnTo>
                  <a:lnTo>
                    <a:pt x="377" y="268"/>
                  </a:lnTo>
                  <a:lnTo>
                    <a:pt x="353" y="279"/>
                  </a:lnTo>
                  <a:lnTo>
                    <a:pt x="349" y="303"/>
                  </a:lnTo>
                  <a:lnTo>
                    <a:pt x="315" y="297"/>
                  </a:lnTo>
                  <a:lnTo>
                    <a:pt x="295" y="292"/>
                  </a:lnTo>
                  <a:lnTo>
                    <a:pt x="274" y="290"/>
                  </a:lnTo>
                  <a:lnTo>
                    <a:pt x="264" y="264"/>
                  </a:lnTo>
                  <a:lnTo>
                    <a:pt x="255" y="260"/>
                  </a:lnTo>
                  <a:lnTo>
                    <a:pt x="241" y="264"/>
                  </a:lnTo>
                  <a:lnTo>
                    <a:pt x="225" y="274"/>
                  </a:lnTo>
                  <a:lnTo>
                    <a:pt x="202" y="268"/>
                  </a:lnTo>
                  <a:lnTo>
                    <a:pt x="182" y="251"/>
                  </a:lnTo>
                  <a:lnTo>
                    <a:pt x="164" y="246"/>
                  </a:lnTo>
                  <a:lnTo>
                    <a:pt x="150" y="226"/>
                  </a:lnTo>
                  <a:lnTo>
                    <a:pt x="133" y="198"/>
                  </a:lnTo>
                  <a:lnTo>
                    <a:pt x="124" y="202"/>
                  </a:lnTo>
                  <a:lnTo>
                    <a:pt x="112" y="195"/>
                  </a:lnTo>
                  <a:lnTo>
                    <a:pt x="107" y="203"/>
                  </a:lnTo>
                  <a:lnTo>
                    <a:pt x="96" y="192"/>
                  </a:lnTo>
                  <a:lnTo>
                    <a:pt x="94" y="181"/>
                  </a:lnTo>
                  <a:lnTo>
                    <a:pt x="88" y="181"/>
                  </a:lnTo>
                  <a:lnTo>
                    <a:pt x="89" y="166"/>
                  </a:lnTo>
                  <a:lnTo>
                    <a:pt x="78" y="150"/>
                  </a:lnTo>
                  <a:lnTo>
                    <a:pt x="55" y="139"/>
                  </a:lnTo>
                  <a:lnTo>
                    <a:pt x="40" y="119"/>
                  </a:lnTo>
                  <a:lnTo>
                    <a:pt x="42" y="103"/>
                  </a:lnTo>
                  <a:lnTo>
                    <a:pt x="49" y="96"/>
                  </a:lnTo>
                  <a:lnTo>
                    <a:pt x="46" y="84"/>
                  </a:lnTo>
                  <a:lnTo>
                    <a:pt x="34" y="77"/>
                  </a:lnTo>
                  <a:lnTo>
                    <a:pt x="19" y="53"/>
                  </a:lnTo>
                  <a:lnTo>
                    <a:pt x="7" y="36"/>
                  </a:lnTo>
                  <a:lnTo>
                    <a:pt x="9" y="30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5" y="8"/>
                  </a:lnTo>
                  <a:lnTo>
                    <a:pt x="25" y="18"/>
                  </a:lnTo>
                  <a:lnTo>
                    <a:pt x="37" y="20"/>
                  </a:lnTo>
                  <a:lnTo>
                    <a:pt x="43" y="20"/>
                  </a:lnTo>
                  <a:lnTo>
                    <a:pt x="60" y="5"/>
                  </a:lnTo>
                  <a:lnTo>
                    <a:pt x="67" y="3"/>
                  </a:lnTo>
                  <a:lnTo>
                    <a:pt x="73" y="9"/>
                  </a:lnTo>
                  <a:lnTo>
                    <a:pt x="69" y="19"/>
                  </a:lnTo>
                  <a:lnTo>
                    <a:pt x="81" y="30"/>
                  </a:lnTo>
                  <a:lnTo>
                    <a:pt x="85" y="29"/>
                  </a:lnTo>
                  <a:lnTo>
                    <a:pt x="93" y="44"/>
                  </a:lnTo>
                  <a:lnTo>
                    <a:pt x="110" y="49"/>
                  </a:lnTo>
                  <a:lnTo>
                    <a:pt x="124" y="59"/>
                  </a:lnTo>
                  <a:lnTo>
                    <a:pt x="149" y="63"/>
                  </a:lnTo>
                  <a:lnTo>
                    <a:pt x="175" y="57"/>
                  </a:lnTo>
                  <a:lnTo>
                    <a:pt x="176" y="52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30"/>
            <p:cNvSpPr/>
            <p:nvPr/>
          </p:nvSpPr>
          <p:spPr>
            <a:xfrm>
              <a:off x="7133218" y="3180580"/>
              <a:ext cx="553064" cy="528484"/>
            </a:xfrm>
            <a:custGeom>
              <a:rect b="b" l="l" r="r" t="t"/>
              <a:pathLst>
                <a:path extrusionOk="0" h="172" w="180">
                  <a:moveTo>
                    <a:pt x="107" y="29"/>
                  </a:moveTo>
                  <a:lnTo>
                    <a:pt x="119" y="36"/>
                  </a:lnTo>
                  <a:lnTo>
                    <a:pt x="122" y="48"/>
                  </a:lnTo>
                  <a:lnTo>
                    <a:pt x="115" y="55"/>
                  </a:lnTo>
                  <a:lnTo>
                    <a:pt x="113" y="71"/>
                  </a:lnTo>
                  <a:lnTo>
                    <a:pt x="128" y="91"/>
                  </a:lnTo>
                  <a:lnTo>
                    <a:pt x="151" y="102"/>
                  </a:lnTo>
                  <a:lnTo>
                    <a:pt x="162" y="118"/>
                  </a:lnTo>
                  <a:lnTo>
                    <a:pt x="161" y="133"/>
                  </a:lnTo>
                  <a:lnTo>
                    <a:pt x="167" y="133"/>
                  </a:lnTo>
                  <a:lnTo>
                    <a:pt x="169" y="144"/>
                  </a:lnTo>
                  <a:lnTo>
                    <a:pt x="180" y="155"/>
                  </a:lnTo>
                  <a:lnTo>
                    <a:pt x="169" y="154"/>
                  </a:lnTo>
                  <a:lnTo>
                    <a:pt x="157" y="152"/>
                  </a:lnTo>
                  <a:lnTo>
                    <a:pt x="147" y="172"/>
                  </a:lnTo>
                  <a:lnTo>
                    <a:pt x="114" y="170"/>
                  </a:lnTo>
                  <a:lnTo>
                    <a:pt x="59" y="129"/>
                  </a:lnTo>
                  <a:lnTo>
                    <a:pt x="31" y="114"/>
                  </a:lnTo>
                  <a:lnTo>
                    <a:pt x="10" y="109"/>
                  </a:lnTo>
                  <a:lnTo>
                    <a:pt x="0" y="83"/>
                  </a:lnTo>
                  <a:lnTo>
                    <a:pt x="35" y="62"/>
                  </a:lnTo>
                  <a:lnTo>
                    <a:pt x="38" y="37"/>
                  </a:lnTo>
                  <a:lnTo>
                    <a:pt x="35" y="22"/>
                  </a:lnTo>
                  <a:lnTo>
                    <a:pt x="43" y="17"/>
                  </a:lnTo>
                  <a:lnTo>
                    <a:pt x="50" y="4"/>
                  </a:lnTo>
                  <a:lnTo>
                    <a:pt x="57" y="0"/>
                  </a:lnTo>
                  <a:lnTo>
                    <a:pt x="78" y="3"/>
                  </a:lnTo>
                  <a:lnTo>
                    <a:pt x="84" y="8"/>
                  </a:lnTo>
                  <a:lnTo>
                    <a:pt x="92" y="5"/>
                  </a:lnTo>
                  <a:lnTo>
                    <a:pt x="107" y="29"/>
                  </a:lnTo>
                  <a:close/>
                </a:path>
              </a:pathLst>
            </a:custGeom>
            <a:solidFill>
              <a:srgbClr val="D9D9D9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30"/>
            <p:cNvSpPr/>
            <p:nvPr/>
          </p:nvSpPr>
          <p:spPr>
            <a:xfrm>
              <a:off x="5003917" y="1404629"/>
              <a:ext cx="454742" cy="172064"/>
            </a:xfrm>
            <a:custGeom>
              <a:rect b="b" l="l" r="r" t="t"/>
              <a:pathLst>
                <a:path extrusionOk="0" h="56" w="148">
                  <a:moveTo>
                    <a:pt x="138" y="1"/>
                  </a:moveTo>
                  <a:lnTo>
                    <a:pt x="133" y="13"/>
                  </a:lnTo>
                  <a:lnTo>
                    <a:pt x="148" y="25"/>
                  </a:lnTo>
                  <a:lnTo>
                    <a:pt x="128" y="39"/>
                  </a:lnTo>
                  <a:lnTo>
                    <a:pt x="85" y="52"/>
                  </a:lnTo>
                  <a:lnTo>
                    <a:pt x="73" y="56"/>
                  </a:lnTo>
                  <a:lnTo>
                    <a:pt x="54" y="53"/>
                  </a:lnTo>
                  <a:lnTo>
                    <a:pt x="16" y="47"/>
                  </a:lnTo>
                  <a:lnTo>
                    <a:pt x="31" y="39"/>
                  </a:lnTo>
                  <a:lnTo>
                    <a:pt x="2" y="30"/>
                  </a:lnTo>
                  <a:lnTo>
                    <a:pt x="28" y="26"/>
                  </a:lnTo>
                  <a:lnTo>
                    <a:pt x="28" y="21"/>
                  </a:lnTo>
                  <a:lnTo>
                    <a:pt x="0" y="17"/>
                  </a:lnTo>
                  <a:lnTo>
                    <a:pt x="12" y="5"/>
                  </a:lnTo>
                  <a:lnTo>
                    <a:pt x="33" y="2"/>
                  </a:lnTo>
                  <a:lnTo>
                    <a:pt x="52" y="14"/>
                  </a:lnTo>
                  <a:lnTo>
                    <a:pt x="75" y="4"/>
                  </a:lnTo>
                  <a:lnTo>
                    <a:pt x="91" y="9"/>
                  </a:lnTo>
                  <a:lnTo>
                    <a:pt x="115" y="0"/>
                  </a:lnTo>
                  <a:lnTo>
                    <a:pt x="138" y="1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30"/>
            <p:cNvSpPr/>
            <p:nvPr/>
          </p:nvSpPr>
          <p:spPr>
            <a:xfrm>
              <a:off x="6902773" y="3441749"/>
              <a:ext cx="73742" cy="242735"/>
            </a:xfrm>
            <a:custGeom>
              <a:rect b="b" l="l" r="r" t="t"/>
              <a:pathLst>
                <a:path extrusionOk="0" h="79" w="24">
                  <a:moveTo>
                    <a:pt x="23" y="12"/>
                  </a:moveTo>
                  <a:lnTo>
                    <a:pt x="20" y="19"/>
                  </a:lnTo>
                  <a:lnTo>
                    <a:pt x="14" y="16"/>
                  </a:lnTo>
                  <a:lnTo>
                    <a:pt x="11" y="30"/>
                  </a:lnTo>
                  <a:lnTo>
                    <a:pt x="16" y="32"/>
                  </a:lnTo>
                  <a:lnTo>
                    <a:pt x="12" y="35"/>
                  </a:lnTo>
                  <a:lnTo>
                    <a:pt x="12" y="40"/>
                  </a:lnTo>
                  <a:lnTo>
                    <a:pt x="20" y="37"/>
                  </a:lnTo>
                  <a:lnTo>
                    <a:pt x="21" y="45"/>
                  </a:lnTo>
                  <a:lnTo>
                    <a:pt x="15" y="79"/>
                  </a:lnTo>
                  <a:lnTo>
                    <a:pt x="0" y="43"/>
                  </a:lnTo>
                  <a:lnTo>
                    <a:pt x="5" y="36"/>
                  </a:lnTo>
                  <a:lnTo>
                    <a:pt x="3" y="35"/>
                  </a:lnTo>
                  <a:lnTo>
                    <a:pt x="7" y="25"/>
                  </a:lnTo>
                  <a:lnTo>
                    <a:pt x="9" y="10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7" y="4"/>
                  </a:lnTo>
                  <a:lnTo>
                    <a:pt x="18" y="1"/>
                  </a:lnTo>
                  <a:lnTo>
                    <a:pt x="23" y="0"/>
                  </a:lnTo>
                  <a:lnTo>
                    <a:pt x="24" y="9"/>
                  </a:lnTo>
                  <a:lnTo>
                    <a:pt x="22" y="12"/>
                  </a:lnTo>
                  <a:lnTo>
                    <a:pt x="23" y="12"/>
                  </a:lnTo>
                  <a:close/>
                </a:path>
              </a:pathLst>
            </a:custGeom>
            <a:solidFill>
              <a:srgbClr val="D9D9D9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30"/>
            <p:cNvSpPr/>
            <p:nvPr/>
          </p:nvSpPr>
          <p:spPr>
            <a:xfrm>
              <a:off x="5710612" y="3128346"/>
              <a:ext cx="159774" cy="101396"/>
            </a:xfrm>
            <a:custGeom>
              <a:rect b="b" l="l" r="r" t="t"/>
              <a:pathLst>
                <a:path extrusionOk="0" h="33" w="52">
                  <a:moveTo>
                    <a:pt x="52" y="0"/>
                  </a:moveTo>
                  <a:lnTo>
                    <a:pt x="47" y="16"/>
                  </a:lnTo>
                  <a:lnTo>
                    <a:pt x="50" y="23"/>
                  </a:lnTo>
                  <a:lnTo>
                    <a:pt x="47" y="33"/>
                  </a:lnTo>
                  <a:lnTo>
                    <a:pt x="33" y="25"/>
                  </a:lnTo>
                  <a:lnTo>
                    <a:pt x="24" y="23"/>
                  </a:lnTo>
                  <a:lnTo>
                    <a:pt x="0" y="13"/>
                  </a:lnTo>
                  <a:lnTo>
                    <a:pt x="2" y="2"/>
                  </a:lnTo>
                  <a:lnTo>
                    <a:pt x="22" y="4"/>
                  </a:lnTo>
                  <a:lnTo>
                    <a:pt x="39" y="2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30"/>
            <p:cNvSpPr/>
            <p:nvPr/>
          </p:nvSpPr>
          <p:spPr>
            <a:xfrm>
              <a:off x="5480170" y="2937846"/>
              <a:ext cx="86032" cy="147484"/>
            </a:xfrm>
            <a:custGeom>
              <a:rect b="b" l="l" r="r" t="t"/>
              <a:pathLst>
                <a:path extrusionOk="0" h="48" w="28">
                  <a:moveTo>
                    <a:pt x="17" y="0"/>
                  </a:moveTo>
                  <a:lnTo>
                    <a:pt x="28" y="15"/>
                  </a:lnTo>
                  <a:lnTo>
                    <a:pt x="27" y="42"/>
                  </a:lnTo>
                  <a:lnTo>
                    <a:pt x="19" y="41"/>
                  </a:lnTo>
                  <a:lnTo>
                    <a:pt x="12" y="48"/>
                  </a:lnTo>
                  <a:lnTo>
                    <a:pt x="6" y="43"/>
                  </a:lnTo>
                  <a:lnTo>
                    <a:pt x="4" y="18"/>
                  </a:lnTo>
                  <a:lnTo>
                    <a:pt x="0" y="6"/>
                  </a:lnTo>
                  <a:lnTo>
                    <a:pt x="9" y="7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30"/>
            <p:cNvSpPr/>
            <p:nvPr/>
          </p:nvSpPr>
          <p:spPr>
            <a:xfrm>
              <a:off x="5400283" y="2569136"/>
              <a:ext cx="617589" cy="577645"/>
            </a:xfrm>
            <a:custGeom>
              <a:rect b="b" l="l" r="r" t="t"/>
              <a:pathLst>
                <a:path extrusionOk="0" h="188" w="201">
                  <a:moveTo>
                    <a:pt x="90" y="7"/>
                  </a:moveTo>
                  <a:lnTo>
                    <a:pt x="114" y="12"/>
                  </a:lnTo>
                  <a:lnTo>
                    <a:pt x="113" y="22"/>
                  </a:lnTo>
                  <a:lnTo>
                    <a:pt x="117" y="31"/>
                  </a:lnTo>
                  <a:lnTo>
                    <a:pt x="104" y="28"/>
                  </a:lnTo>
                  <a:lnTo>
                    <a:pt x="91" y="35"/>
                  </a:lnTo>
                  <a:lnTo>
                    <a:pt x="93" y="45"/>
                  </a:lnTo>
                  <a:lnTo>
                    <a:pt x="91" y="51"/>
                  </a:lnTo>
                  <a:lnTo>
                    <a:pt x="97" y="61"/>
                  </a:lnTo>
                  <a:lnTo>
                    <a:pt x="113" y="72"/>
                  </a:lnTo>
                  <a:lnTo>
                    <a:pt x="122" y="89"/>
                  </a:lnTo>
                  <a:lnTo>
                    <a:pt x="142" y="105"/>
                  </a:lnTo>
                  <a:lnTo>
                    <a:pt x="155" y="105"/>
                  </a:lnTo>
                  <a:lnTo>
                    <a:pt x="160" y="110"/>
                  </a:lnTo>
                  <a:lnTo>
                    <a:pt x="155" y="114"/>
                  </a:lnTo>
                  <a:lnTo>
                    <a:pt x="171" y="121"/>
                  </a:lnTo>
                  <a:lnTo>
                    <a:pt x="183" y="127"/>
                  </a:lnTo>
                  <a:lnTo>
                    <a:pt x="199" y="138"/>
                  </a:lnTo>
                  <a:lnTo>
                    <a:pt x="201" y="142"/>
                  </a:lnTo>
                  <a:lnTo>
                    <a:pt x="198" y="149"/>
                  </a:lnTo>
                  <a:lnTo>
                    <a:pt x="188" y="140"/>
                  </a:lnTo>
                  <a:lnTo>
                    <a:pt x="173" y="136"/>
                  </a:lnTo>
                  <a:lnTo>
                    <a:pt x="167" y="150"/>
                  </a:lnTo>
                  <a:lnTo>
                    <a:pt x="180" y="157"/>
                  </a:lnTo>
                  <a:lnTo>
                    <a:pt x="179" y="168"/>
                  </a:lnTo>
                  <a:lnTo>
                    <a:pt x="172" y="169"/>
                  </a:lnTo>
                  <a:lnTo>
                    <a:pt x="163" y="187"/>
                  </a:lnTo>
                  <a:lnTo>
                    <a:pt x="156" y="188"/>
                  </a:lnTo>
                  <a:lnTo>
                    <a:pt x="156" y="182"/>
                  </a:lnTo>
                  <a:lnTo>
                    <a:pt x="159" y="171"/>
                  </a:lnTo>
                  <a:lnTo>
                    <a:pt x="162" y="167"/>
                  </a:lnTo>
                  <a:lnTo>
                    <a:pt x="155" y="155"/>
                  </a:lnTo>
                  <a:lnTo>
                    <a:pt x="149" y="144"/>
                  </a:lnTo>
                  <a:lnTo>
                    <a:pt x="142" y="142"/>
                  </a:lnTo>
                  <a:lnTo>
                    <a:pt x="136" y="133"/>
                  </a:lnTo>
                  <a:lnTo>
                    <a:pt x="125" y="129"/>
                  </a:lnTo>
                  <a:lnTo>
                    <a:pt x="118" y="121"/>
                  </a:lnTo>
                  <a:lnTo>
                    <a:pt x="105" y="120"/>
                  </a:lnTo>
                  <a:lnTo>
                    <a:pt x="91" y="110"/>
                  </a:lnTo>
                  <a:lnTo>
                    <a:pt x="76" y="97"/>
                  </a:lnTo>
                  <a:lnTo>
                    <a:pt x="64" y="85"/>
                  </a:lnTo>
                  <a:lnTo>
                    <a:pt x="58" y="65"/>
                  </a:lnTo>
                  <a:lnTo>
                    <a:pt x="49" y="63"/>
                  </a:lnTo>
                  <a:lnTo>
                    <a:pt x="35" y="56"/>
                  </a:lnTo>
                  <a:lnTo>
                    <a:pt x="28" y="58"/>
                  </a:lnTo>
                  <a:lnTo>
                    <a:pt x="19" y="68"/>
                  </a:lnTo>
                  <a:lnTo>
                    <a:pt x="12" y="69"/>
                  </a:lnTo>
                  <a:lnTo>
                    <a:pt x="13" y="61"/>
                  </a:lnTo>
                  <a:lnTo>
                    <a:pt x="4" y="58"/>
                  </a:lnTo>
                  <a:lnTo>
                    <a:pt x="0" y="42"/>
                  </a:lnTo>
                  <a:lnTo>
                    <a:pt x="5" y="36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8" y="27"/>
                  </a:lnTo>
                  <a:lnTo>
                    <a:pt x="16" y="26"/>
                  </a:lnTo>
                  <a:lnTo>
                    <a:pt x="25" y="19"/>
                  </a:lnTo>
                  <a:lnTo>
                    <a:pt x="27" y="22"/>
                  </a:lnTo>
                  <a:lnTo>
                    <a:pt x="35" y="22"/>
                  </a:lnTo>
                  <a:lnTo>
                    <a:pt x="38" y="13"/>
                  </a:lnTo>
                  <a:lnTo>
                    <a:pt x="51" y="16"/>
                  </a:lnTo>
                  <a:lnTo>
                    <a:pt x="58" y="12"/>
                  </a:lnTo>
                  <a:lnTo>
                    <a:pt x="58" y="4"/>
                  </a:lnTo>
                  <a:lnTo>
                    <a:pt x="68" y="7"/>
                  </a:lnTo>
                  <a:lnTo>
                    <a:pt x="70" y="3"/>
                  </a:lnTo>
                  <a:lnTo>
                    <a:pt x="86" y="0"/>
                  </a:lnTo>
                  <a:lnTo>
                    <a:pt x="90" y="7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30"/>
            <p:cNvSpPr/>
            <p:nvPr/>
          </p:nvSpPr>
          <p:spPr>
            <a:xfrm>
              <a:off x="1682460" y="4385032"/>
              <a:ext cx="116758" cy="52235"/>
            </a:xfrm>
            <a:custGeom>
              <a:rect b="b" l="l" r="r" t="t"/>
              <a:pathLst>
                <a:path extrusionOk="0" h="17" w="38">
                  <a:moveTo>
                    <a:pt x="14" y="0"/>
                  </a:moveTo>
                  <a:lnTo>
                    <a:pt x="26" y="2"/>
                  </a:lnTo>
                  <a:lnTo>
                    <a:pt x="35" y="7"/>
                  </a:lnTo>
                  <a:lnTo>
                    <a:pt x="38" y="13"/>
                  </a:lnTo>
                  <a:lnTo>
                    <a:pt x="25" y="13"/>
                  </a:lnTo>
                  <a:lnTo>
                    <a:pt x="19" y="17"/>
                  </a:lnTo>
                  <a:lnTo>
                    <a:pt x="9" y="13"/>
                  </a:lnTo>
                  <a:lnTo>
                    <a:pt x="0" y="6"/>
                  </a:lnTo>
                  <a:lnTo>
                    <a:pt x="2" y="1"/>
                  </a:lnTo>
                  <a:lnTo>
                    <a:pt x="1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30"/>
            <p:cNvSpPr/>
            <p:nvPr/>
          </p:nvSpPr>
          <p:spPr>
            <a:xfrm>
              <a:off x="6948863" y="3435604"/>
              <a:ext cx="215081" cy="267315"/>
            </a:xfrm>
            <a:custGeom>
              <a:rect b="b" l="l" r="r" t="t"/>
              <a:pathLst>
                <a:path extrusionOk="0" h="87" w="70">
                  <a:moveTo>
                    <a:pt x="5" y="21"/>
                  </a:moveTo>
                  <a:lnTo>
                    <a:pt x="8" y="14"/>
                  </a:lnTo>
                  <a:lnTo>
                    <a:pt x="28" y="22"/>
                  </a:lnTo>
                  <a:lnTo>
                    <a:pt x="60" y="0"/>
                  </a:lnTo>
                  <a:lnTo>
                    <a:pt x="70" y="26"/>
                  </a:lnTo>
                  <a:lnTo>
                    <a:pt x="67" y="29"/>
                  </a:lnTo>
                  <a:lnTo>
                    <a:pt x="33" y="39"/>
                  </a:lnTo>
                  <a:lnTo>
                    <a:pt x="52" y="60"/>
                  </a:lnTo>
                  <a:lnTo>
                    <a:pt x="47" y="63"/>
                  </a:lnTo>
                  <a:lnTo>
                    <a:pt x="45" y="70"/>
                  </a:lnTo>
                  <a:lnTo>
                    <a:pt x="32" y="73"/>
                  </a:lnTo>
                  <a:lnTo>
                    <a:pt x="28" y="81"/>
                  </a:lnTo>
                  <a:lnTo>
                    <a:pt x="21" y="87"/>
                  </a:lnTo>
                  <a:lnTo>
                    <a:pt x="1" y="84"/>
                  </a:lnTo>
                  <a:lnTo>
                    <a:pt x="0" y="81"/>
                  </a:lnTo>
                  <a:lnTo>
                    <a:pt x="6" y="47"/>
                  </a:lnTo>
                  <a:lnTo>
                    <a:pt x="5" y="39"/>
                  </a:lnTo>
                  <a:lnTo>
                    <a:pt x="7" y="33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30"/>
            <p:cNvSpPr/>
            <p:nvPr/>
          </p:nvSpPr>
          <p:spPr>
            <a:xfrm>
              <a:off x="12135377" y="3374152"/>
              <a:ext cx="116758" cy="104468"/>
            </a:xfrm>
            <a:custGeom>
              <a:rect b="b" l="l" r="r" t="t"/>
              <a:pathLst>
                <a:path extrusionOk="0" h="34" w="38">
                  <a:moveTo>
                    <a:pt x="33" y="4"/>
                  </a:moveTo>
                  <a:lnTo>
                    <a:pt x="38" y="11"/>
                  </a:lnTo>
                  <a:lnTo>
                    <a:pt x="34" y="24"/>
                  </a:lnTo>
                  <a:lnTo>
                    <a:pt x="24" y="17"/>
                  </a:lnTo>
                  <a:lnTo>
                    <a:pt x="17" y="22"/>
                  </a:lnTo>
                  <a:lnTo>
                    <a:pt x="17" y="34"/>
                  </a:lnTo>
                  <a:lnTo>
                    <a:pt x="4" y="28"/>
                  </a:lnTo>
                  <a:lnTo>
                    <a:pt x="0" y="18"/>
                  </a:lnTo>
                  <a:lnTo>
                    <a:pt x="4" y="6"/>
                  </a:lnTo>
                  <a:lnTo>
                    <a:pt x="15" y="8"/>
                  </a:lnTo>
                  <a:lnTo>
                    <a:pt x="19" y="0"/>
                  </a:lnTo>
                  <a:lnTo>
                    <a:pt x="33" y="4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30"/>
            <p:cNvSpPr/>
            <p:nvPr/>
          </p:nvSpPr>
          <p:spPr>
            <a:xfrm>
              <a:off x="11981748" y="2928629"/>
              <a:ext cx="534629" cy="657532"/>
            </a:xfrm>
            <a:custGeom>
              <a:rect b="b" l="l" r="r" t="t"/>
              <a:pathLst>
                <a:path extrusionOk="0" h="214" w="174">
                  <a:moveTo>
                    <a:pt x="164" y="87"/>
                  </a:moveTo>
                  <a:lnTo>
                    <a:pt x="166" y="104"/>
                  </a:lnTo>
                  <a:lnTo>
                    <a:pt x="174" y="114"/>
                  </a:lnTo>
                  <a:lnTo>
                    <a:pt x="171" y="129"/>
                  </a:lnTo>
                  <a:lnTo>
                    <a:pt x="154" y="139"/>
                  </a:lnTo>
                  <a:lnTo>
                    <a:pt x="124" y="140"/>
                  </a:lnTo>
                  <a:lnTo>
                    <a:pt x="109" y="163"/>
                  </a:lnTo>
                  <a:lnTo>
                    <a:pt x="94" y="155"/>
                  </a:lnTo>
                  <a:lnTo>
                    <a:pt x="87" y="140"/>
                  </a:lnTo>
                  <a:lnTo>
                    <a:pt x="59" y="145"/>
                  </a:lnTo>
                  <a:lnTo>
                    <a:pt x="42" y="154"/>
                  </a:lnTo>
                  <a:lnTo>
                    <a:pt x="22" y="155"/>
                  </a:lnTo>
                  <a:lnTo>
                    <a:pt x="46" y="170"/>
                  </a:lnTo>
                  <a:lnTo>
                    <a:pt x="48" y="205"/>
                  </a:lnTo>
                  <a:lnTo>
                    <a:pt x="40" y="214"/>
                  </a:lnTo>
                  <a:lnTo>
                    <a:pt x="28" y="206"/>
                  </a:lnTo>
                  <a:lnTo>
                    <a:pt x="26" y="187"/>
                  </a:lnTo>
                  <a:lnTo>
                    <a:pt x="12" y="181"/>
                  </a:lnTo>
                  <a:lnTo>
                    <a:pt x="0" y="167"/>
                  </a:lnTo>
                  <a:lnTo>
                    <a:pt x="14" y="160"/>
                  </a:lnTo>
                  <a:lnTo>
                    <a:pt x="17" y="148"/>
                  </a:lnTo>
                  <a:lnTo>
                    <a:pt x="30" y="137"/>
                  </a:lnTo>
                  <a:lnTo>
                    <a:pt x="37" y="123"/>
                  </a:lnTo>
                  <a:lnTo>
                    <a:pt x="68" y="117"/>
                  </a:lnTo>
                  <a:lnTo>
                    <a:pt x="89" y="121"/>
                  </a:lnTo>
                  <a:lnTo>
                    <a:pt x="89" y="84"/>
                  </a:lnTo>
                  <a:lnTo>
                    <a:pt x="106" y="94"/>
                  </a:lnTo>
                  <a:lnTo>
                    <a:pt x="120" y="73"/>
                  </a:lnTo>
                  <a:lnTo>
                    <a:pt x="126" y="65"/>
                  </a:lnTo>
                  <a:lnTo>
                    <a:pt x="123" y="40"/>
                  </a:lnTo>
                  <a:lnTo>
                    <a:pt x="108" y="17"/>
                  </a:lnTo>
                  <a:lnTo>
                    <a:pt x="107" y="4"/>
                  </a:lnTo>
                  <a:lnTo>
                    <a:pt x="123" y="0"/>
                  </a:lnTo>
                  <a:lnTo>
                    <a:pt x="149" y="29"/>
                  </a:lnTo>
                  <a:lnTo>
                    <a:pt x="157" y="45"/>
                  </a:lnTo>
                  <a:lnTo>
                    <a:pt x="153" y="66"/>
                  </a:lnTo>
                  <a:lnTo>
                    <a:pt x="164" y="87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30"/>
            <p:cNvSpPr/>
            <p:nvPr/>
          </p:nvSpPr>
          <p:spPr>
            <a:xfrm>
              <a:off x="12224480" y="2664387"/>
              <a:ext cx="276532" cy="251952"/>
            </a:xfrm>
            <a:custGeom>
              <a:rect b="b" l="l" r="r" t="t"/>
              <a:pathLst>
                <a:path extrusionOk="0" h="82" w="90">
                  <a:moveTo>
                    <a:pt x="51" y="29"/>
                  </a:moveTo>
                  <a:lnTo>
                    <a:pt x="65" y="33"/>
                  </a:lnTo>
                  <a:lnTo>
                    <a:pt x="71" y="24"/>
                  </a:lnTo>
                  <a:lnTo>
                    <a:pt x="90" y="47"/>
                  </a:lnTo>
                  <a:lnTo>
                    <a:pt x="69" y="53"/>
                  </a:lnTo>
                  <a:lnTo>
                    <a:pt x="67" y="73"/>
                  </a:lnTo>
                  <a:lnTo>
                    <a:pt x="32" y="59"/>
                  </a:lnTo>
                  <a:lnTo>
                    <a:pt x="36" y="82"/>
                  </a:lnTo>
                  <a:lnTo>
                    <a:pt x="18" y="82"/>
                  </a:lnTo>
                  <a:lnTo>
                    <a:pt x="3" y="62"/>
                  </a:lnTo>
                  <a:lnTo>
                    <a:pt x="2" y="46"/>
                  </a:lnTo>
                  <a:lnTo>
                    <a:pt x="19" y="45"/>
                  </a:lnTo>
                  <a:lnTo>
                    <a:pt x="6" y="16"/>
                  </a:lnTo>
                  <a:lnTo>
                    <a:pt x="0" y="0"/>
                  </a:lnTo>
                  <a:lnTo>
                    <a:pt x="33" y="22"/>
                  </a:lnTo>
                  <a:lnTo>
                    <a:pt x="51" y="29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30"/>
            <p:cNvSpPr/>
            <p:nvPr/>
          </p:nvSpPr>
          <p:spPr>
            <a:xfrm>
              <a:off x="7360588" y="2056016"/>
              <a:ext cx="2003322" cy="918702"/>
            </a:xfrm>
            <a:custGeom>
              <a:rect b="b" l="l" r="r" t="t"/>
              <a:pathLst>
                <a:path extrusionOk="0" h="299" w="652">
                  <a:moveTo>
                    <a:pt x="438" y="266"/>
                  </a:moveTo>
                  <a:lnTo>
                    <a:pt x="429" y="270"/>
                  </a:lnTo>
                  <a:lnTo>
                    <a:pt x="412" y="284"/>
                  </a:lnTo>
                  <a:lnTo>
                    <a:pt x="408" y="299"/>
                  </a:lnTo>
                  <a:lnTo>
                    <a:pt x="402" y="299"/>
                  </a:lnTo>
                  <a:lnTo>
                    <a:pt x="395" y="289"/>
                  </a:lnTo>
                  <a:lnTo>
                    <a:pt x="373" y="288"/>
                  </a:lnTo>
                  <a:lnTo>
                    <a:pt x="365" y="272"/>
                  </a:lnTo>
                  <a:lnTo>
                    <a:pt x="357" y="271"/>
                  </a:lnTo>
                  <a:lnTo>
                    <a:pt x="352" y="251"/>
                  </a:lnTo>
                  <a:lnTo>
                    <a:pt x="328" y="236"/>
                  </a:lnTo>
                  <a:lnTo>
                    <a:pt x="300" y="237"/>
                  </a:lnTo>
                  <a:lnTo>
                    <a:pt x="281" y="240"/>
                  </a:lnTo>
                  <a:lnTo>
                    <a:pt x="260" y="222"/>
                  </a:lnTo>
                  <a:lnTo>
                    <a:pt x="245" y="214"/>
                  </a:lnTo>
                  <a:lnTo>
                    <a:pt x="215" y="200"/>
                  </a:lnTo>
                  <a:lnTo>
                    <a:pt x="211" y="198"/>
                  </a:lnTo>
                  <a:lnTo>
                    <a:pt x="172" y="210"/>
                  </a:lnTo>
                  <a:lnTo>
                    <a:pt x="192" y="285"/>
                  </a:lnTo>
                  <a:lnTo>
                    <a:pt x="183" y="286"/>
                  </a:lnTo>
                  <a:lnTo>
                    <a:pt x="168" y="270"/>
                  </a:lnTo>
                  <a:lnTo>
                    <a:pt x="155" y="265"/>
                  </a:lnTo>
                  <a:lnTo>
                    <a:pt x="137" y="269"/>
                  </a:lnTo>
                  <a:lnTo>
                    <a:pt x="131" y="276"/>
                  </a:lnTo>
                  <a:lnTo>
                    <a:pt x="129" y="271"/>
                  </a:lnTo>
                  <a:lnTo>
                    <a:pt x="131" y="262"/>
                  </a:lnTo>
                  <a:lnTo>
                    <a:pt x="127" y="255"/>
                  </a:lnTo>
                  <a:lnTo>
                    <a:pt x="106" y="248"/>
                  </a:lnTo>
                  <a:lnTo>
                    <a:pt x="94" y="230"/>
                  </a:lnTo>
                  <a:lnTo>
                    <a:pt x="84" y="224"/>
                  </a:lnTo>
                  <a:lnTo>
                    <a:pt x="81" y="218"/>
                  </a:lnTo>
                  <a:lnTo>
                    <a:pt x="98" y="220"/>
                  </a:lnTo>
                  <a:lnTo>
                    <a:pt x="95" y="205"/>
                  </a:lnTo>
                  <a:lnTo>
                    <a:pt x="108" y="201"/>
                  </a:lnTo>
                  <a:lnTo>
                    <a:pt x="123" y="204"/>
                  </a:lnTo>
                  <a:lnTo>
                    <a:pt x="121" y="184"/>
                  </a:lnTo>
                  <a:lnTo>
                    <a:pt x="115" y="172"/>
                  </a:lnTo>
                  <a:lnTo>
                    <a:pt x="99" y="173"/>
                  </a:lnTo>
                  <a:lnTo>
                    <a:pt x="84" y="168"/>
                  </a:lnTo>
                  <a:lnTo>
                    <a:pt x="67" y="177"/>
                  </a:lnTo>
                  <a:lnTo>
                    <a:pt x="53" y="181"/>
                  </a:lnTo>
                  <a:lnTo>
                    <a:pt x="44" y="178"/>
                  </a:lnTo>
                  <a:lnTo>
                    <a:pt x="43" y="167"/>
                  </a:lnTo>
                  <a:lnTo>
                    <a:pt x="29" y="154"/>
                  </a:lnTo>
                  <a:lnTo>
                    <a:pt x="17" y="154"/>
                  </a:lnTo>
                  <a:lnTo>
                    <a:pt x="0" y="140"/>
                  </a:lnTo>
                  <a:lnTo>
                    <a:pt x="6" y="125"/>
                  </a:lnTo>
                  <a:lnTo>
                    <a:pt x="0" y="121"/>
                  </a:lnTo>
                  <a:lnTo>
                    <a:pt x="7" y="99"/>
                  </a:lnTo>
                  <a:lnTo>
                    <a:pt x="26" y="110"/>
                  </a:lnTo>
                  <a:lnTo>
                    <a:pt x="25" y="96"/>
                  </a:lnTo>
                  <a:lnTo>
                    <a:pt x="51" y="74"/>
                  </a:lnTo>
                  <a:lnTo>
                    <a:pt x="76" y="73"/>
                  </a:lnTo>
                  <a:lnTo>
                    <a:pt x="115" y="87"/>
                  </a:lnTo>
                  <a:lnTo>
                    <a:pt x="136" y="95"/>
                  </a:lnTo>
                  <a:lnTo>
                    <a:pt x="150" y="87"/>
                  </a:lnTo>
                  <a:lnTo>
                    <a:pt x="175" y="87"/>
                  </a:lnTo>
                  <a:lnTo>
                    <a:pt x="199" y="97"/>
                  </a:lnTo>
                  <a:lnTo>
                    <a:pt x="202" y="91"/>
                  </a:lnTo>
                  <a:lnTo>
                    <a:pt x="224" y="92"/>
                  </a:lnTo>
                  <a:lnTo>
                    <a:pt x="225" y="82"/>
                  </a:lnTo>
                  <a:lnTo>
                    <a:pt x="194" y="69"/>
                  </a:lnTo>
                  <a:lnTo>
                    <a:pt x="206" y="59"/>
                  </a:lnTo>
                  <a:lnTo>
                    <a:pt x="201" y="53"/>
                  </a:lnTo>
                  <a:lnTo>
                    <a:pt x="214" y="48"/>
                  </a:lnTo>
                  <a:lnTo>
                    <a:pt x="198" y="34"/>
                  </a:lnTo>
                  <a:lnTo>
                    <a:pt x="202" y="28"/>
                  </a:lnTo>
                  <a:lnTo>
                    <a:pt x="257" y="21"/>
                  </a:lnTo>
                  <a:lnTo>
                    <a:pt x="263" y="16"/>
                  </a:lnTo>
                  <a:lnTo>
                    <a:pt x="298" y="9"/>
                  </a:lnTo>
                  <a:lnTo>
                    <a:pt x="309" y="0"/>
                  </a:lnTo>
                  <a:lnTo>
                    <a:pt x="338" y="5"/>
                  </a:lnTo>
                  <a:lnTo>
                    <a:pt x="352" y="25"/>
                  </a:lnTo>
                  <a:lnTo>
                    <a:pt x="366" y="20"/>
                  </a:lnTo>
                  <a:lnTo>
                    <a:pt x="389" y="27"/>
                  </a:lnTo>
                  <a:lnTo>
                    <a:pt x="393" y="38"/>
                  </a:lnTo>
                  <a:lnTo>
                    <a:pt x="407" y="37"/>
                  </a:lnTo>
                  <a:lnTo>
                    <a:pt x="437" y="18"/>
                  </a:lnTo>
                  <a:lnTo>
                    <a:pt x="434" y="24"/>
                  </a:lnTo>
                  <a:lnTo>
                    <a:pt x="462" y="39"/>
                  </a:lnTo>
                  <a:lnTo>
                    <a:pt x="520" y="90"/>
                  </a:lnTo>
                  <a:lnTo>
                    <a:pt x="524" y="80"/>
                  </a:lnTo>
                  <a:lnTo>
                    <a:pt x="551" y="92"/>
                  </a:lnTo>
                  <a:lnTo>
                    <a:pt x="571" y="86"/>
                  </a:lnTo>
                  <a:lnTo>
                    <a:pt x="582" y="90"/>
                  </a:lnTo>
                  <a:lnTo>
                    <a:pt x="595" y="102"/>
                  </a:lnTo>
                  <a:lnTo>
                    <a:pt x="608" y="106"/>
                  </a:lnTo>
                  <a:lnTo>
                    <a:pt x="619" y="114"/>
                  </a:lnTo>
                  <a:lnTo>
                    <a:pt x="638" y="111"/>
                  </a:lnTo>
                  <a:lnTo>
                    <a:pt x="652" y="124"/>
                  </a:lnTo>
                  <a:lnTo>
                    <a:pt x="647" y="137"/>
                  </a:lnTo>
                  <a:lnTo>
                    <a:pt x="634" y="139"/>
                  </a:lnTo>
                  <a:lnTo>
                    <a:pt x="642" y="160"/>
                  </a:lnTo>
                  <a:lnTo>
                    <a:pt x="637" y="169"/>
                  </a:lnTo>
                  <a:lnTo>
                    <a:pt x="602" y="162"/>
                  </a:lnTo>
                  <a:lnTo>
                    <a:pt x="605" y="199"/>
                  </a:lnTo>
                  <a:lnTo>
                    <a:pt x="599" y="203"/>
                  </a:lnTo>
                  <a:lnTo>
                    <a:pt x="569" y="211"/>
                  </a:lnTo>
                  <a:lnTo>
                    <a:pt x="597" y="247"/>
                  </a:lnTo>
                  <a:lnTo>
                    <a:pt x="588" y="252"/>
                  </a:lnTo>
                  <a:lnTo>
                    <a:pt x="593" y="264"/>
                  </a:lnTo>
                  <a:lnTo>
                    <a:pt x="581" y="261"/>
                  </a:lnTo>
                  <a:lnTo>
                    <a:pt x="571" y="254"/>
                  </a:lnTo>
                  <a:lnTo>
                    <a:pt x="545" y="252"/>
                  </a:lnTo>
                  <a:lnTo>
                    <a:pt x="517" y="251"/>
                  </a:lnTo>
                  <a:lnTo>
                    <a:pt x="512" y="253"/>
                  </a:lnTo>
                  <a:lnTo>
                    <a:pt x="485" y="245"/>
                  </a:lnTo>
                  <a:lnTo>
                    <a:pt x="477" y="249"/>
                  </a:lnTo>
                  <a:lnTo>
                    <a:pt x="479" y="261"/>
                  </a:lnTo>
                  <a:lnTo>
                    <a:pt x="449" y="254"/>
                  </a:lnTo>
                  <a:lnTo>
                    <a:pt x="439" y="257"/>
                  </a:lnTo>
                  <a:lnTo>
                    <a:pt x="438" y="266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30"/>
            <p:cNvSpPr/>
            <p:nvPr/>
          </p:nvSpPr>
          <p:spPr>
            <a:xfrm>
              <a:off x="6970370" y="5214628"/>
              <a:ext cx="448597" cy="651387"/>
            </a:xfrm>
            <a:custGeom>
              <a:rect b="b" l="l" r="r" t="t"/>
              <a:pathLst>
                <a:path extrusionOk="0" h="212" w="146">
                  <a:moveTo>
                    <a:pt x="131" y="132"/>
                  </a:moveTo>
                  <a:lnTo>
                    <a:pt x="141" y="149"/>
                  </a:lnTo>
                  <a:lnTo>
                    <a:pt x="128" y="158"/>
                  </a:lnTo>
                  <a:lnTo>
                    <a:pt x="124" y="166"/>
                  </a:lnTo>
                  <a:lnTo>
                    <a:pt x="117" y="168"/>
                  </a:lnTo>
                  <a:lnTo>
                    <a:pt x="114" y="183"/>
                  </a:lnTo>
                  <a:lnTo>
                    <a:pt x="108" y="191"/>
                  </a:lnTo>
                  <a:lnTo>
                    <a:pt x="104" y="205"/>
                  </a:lnTo>
                  <a:lnTo>
                    <a:pt x="97" y="212"/>
                  </a:lnTo>
                  <a:lnTo>
                    <a:pt x="71" y="191"/>
                  </a:lnTo>
                  <a:lnTo>
                    <a:pt x="70" y="179"/>
                  </a:lnTo>
                  <a:lnTo>
                    <a:pt x="3" y="136"/>
                  </a:lnTo>
                  <a:lnTo>
                    <a:pt x="0" y="134"/>
                  </a:lnTo>
                  <a:lnTo>
                    <a:pt x="0" y="112"/>
                  </a:lnTo>
                  <a:lnTo>
                    <a:pt x="5" y="104"/>
                  </a:lnTo>
                  <a:lnTo>
                    <a:pt x="14" y="90"/>
                  </a:lnTo>
                  <a:lnTo>
                    <a:pt x="21" y="75"/>
                  </a:lnTo>
                  <a:lnTo>
                    <a:pt x="13" y="51"/>
                  </a:lnTo>
                  <a:lnTo>
                    <a:pt x="11" y="41"/>
                  </a:lnTo>
                  <a:lnTo>
                    <a:pt x="2" y="26"/>
                  </a:lnTo>
                  <a:lnTo>
                    <a:pt x="13" y="14"/>
                  </a:lnTo>
                  <a:lnTo>
                    <a:pt x="25" y="0"/>
                  </a:lnTo>
                  <a:lnTo>
                    <a:pt x="35" y="4"/>
                  </a:lnTo>
                  <a:lnTo>
                    <a:pt x="35" y="15"/>
                  </a:lnTo>
                  <a:lnTo>
                    <a:pt x="41" y="22"/>
                  </a:lnTo>
                  <a:lnTo>
                    <a:pt x="54" y="22"/>
                  </a:lnTo>
                  <a:lnTo>
                    <a:pt x="77" y="40"/>
                  </a:lnTo>
                  <a:lnTo>
                    <a:pt x="83" y="40"/>
                  </a:lnTo>
                  <a:lnTo>
                    <a:pt x="88" y="39"/>
                  </a:lnTo>
                  <a:lnTo>
                    <a:pt x="92" y="42"/>
                  </a:lnTo>
                  <a:lnTo>
                    <a:pt x="104" y="43"/>
                  </a:lnTo>
                  <a:lnTo>
                    <a:pt x="109" y="35"/>
                  </a:lnTo>
                  <a:lnTo>
                    <a:pt x="126" y="26"/>
                  </a:lnTo>
                  <a:lnTo>
                    <a:pt x="133" y="33"/>
                  </a:lnTo>
                  <a:lnTo>
                    <a:pt x="146" y="33"/>
                  </a:lnTo>
                  <a:lnTo>
                    <a:pt x="130" y="56"/>
                  </a:lnTo>
                  <a:lnTo>
                    <a:pt x="131" y="132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30"/>
            <p:cNvSpPr/>
            <p:nvPr/>
          </p:nvSpPr>
          <p:spPr>
            <a:xfrm>
              <a:off x="8672579" y="2808797"/>
              <a:ext cx="510048" cy="251952"/>
            </a:xfrm>
            <a:custGeom>
              <a:rect b="b" l="l" r="r" t="t"/>
              <a:pathLst>
                <a:path extrusionOk="0" h="82" w="166">
                  <a:moveTo>
                    <a:pt x="11" y="21"/>
                  </a:moveTo>
                  <a:lnTo>
                    <a:pt x="12" y="12"/>
                  </a:lnTo>
                  <a:lnTo>
                    <a:pt x="22" y="9"/>
                  </a:lnTo>
                  <a:lnTo>
                    <a:pt x="52" y="16"/>
                  </a:lnTo>
                  <a:lnTo>
                    <a:pt x="50" y="4"/>
                  </a:lnTo>
                  <a:lnTo>
                    <a:pt x="58" y="0"/>
                  </a:lnTo>
                  <a:lnTo>
                    <a:pt x="85" y="8"/>
                  </a:lnTo>
                  <a:lnTo>
                    <a:pt x="90" y="6"/>
                  </a:lnTo>
                  <a:lnTo>
                    <a:pt x="118" y="7"/>
                  </a:lnTo>
                  <a:lnTo>
                    <a:pt x="144" y="9"/>
                  </a:lnTo>
                  <a:lnTo>
                    <a:pt x="154" y="16"/>
                  </a:lnTo>
                  <a:lnTo>
                    <a:pt x="166" y="19"/>
                  </a:lnTo>
                  <a:lnTo>
                    <a:pt x="165" y="24"/>
                  </a:lnTo>
                  <a:lnTo>
                    <a:pt x="142" y="35"/>
                  </a:lnTo>
                  <a:lnTo>
                    <a:pt x="139" y="43"/>
                  </a:lnTo>
                  <a:lnTo>
                    <a:pt x="118" y="46"/>
                  </a:lnTo>
                  <a:lnTo>
                    <a:pt x="116" y="58"/>
                  </a:lnTo>
                  <a:lnTo>
                    <a:pt x="97" y="56"/>
                  </a:lnTo>
                  <a:lnTo>
                    <a:pt x="87" y="60"/>
                  </a:lnTo>
                  <a:lnTo>
                    <a:pt x="74" y="70"/>
                  </a:lnTo>
                  <a:lnTo>
                    <a:pt x="77" y="74"/>
                  </a:lnTo>
                  <a:lnTo>
                    <a:pt x="74" y="79"/>
                  </a:lnTo>
                  <a:lnTo>
                    <a:pt x="43" y="82"/>
                  </a:lnTo>
                  <a:lnTo>
                    <a:pt x="20" y="76"/>
                  </a:lnTo>
                  <a:lnTo>
                    <a:pt x="2" y="77"/>
                  </a:lnTo>
                  <a:lnTo>
                    <a:pt x="0" y="65"/>
                  </a:lnTo>
                  <a:lnTo>
                    <a:pt x="20" y="69"/>
                  </a:lnTo>
                  <a:lnTo>
                    <a:pt x="24" y="62"/>
                  </a:lnTo>
                  <a:lnTo>
                    <a:pt x="37" y="64"/>
                  </a:lnTo>
                  <a:lnTo>
                    <a:pt x="55" y="49"/>
                  </a:lnTo>
                  <a:lnTo>
                    <a:pt x="31" y="39"/>
                  </a:lnTo>
                  <a:lnTo>
                    <a:pt x="21" y="44"/>
                  </a:lnTo>
                  <a:lnTo>
                    <a:pt x="6" y="36"/>
                  </a:lnTo>
                  <a:lnTo>
                    <a:pt x="16" y="23"/>
                  </a:lnTo>
                  <a:lnTo>
                    <a:pt x="11" y="21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30"/>
            <p:cNvSpPr/>
            <p:nvPr/>
          </p:nvSpPr>
          <p:spPr>
            <a:xfrm>
              <a:off x="10789587" y="4636983"/>
              <a:ext cx="298041" cy="261170"/>
            </a:xfrm>
            <a:custGeom>
              <a:rect b="b" l="l" r="r" t="t"/>
              <a:pathLst>
                <a:path extrusionOk="0" h="85" w="97">
                  <a:moveTo>
                    <a:pt x="27" y="81"/>
                  </a:moveTo>
                  <a:lnTo>
                    <a:pt x="18" y="71"/>
                  </a:lnTo>
                  <a:lnTo>
                    <a:pt x="7" y="49"/>
                  </a:lnTo>
                  <a:lnTo>
                    <a:pt x="0" y="24"/>
                  </a:lnTo>
                  <a:lnTo>
                    <a:pt x="10" y="7"/>
                  </a:lnTo>
                  <a:lnTo>
                    <a:pt x="33" y="3"/>
                  </a:lnTo>
                  <a:lnTo>
                    <a:pt x="51" y="6"/>
                  </a:lnTo>
                  <a:lnTo>
                    <a:pt x="67" y="14"/>
                  </a:lnTo>
                  <a:lnTo>
                    <a:pt x="73" y="0"/>
                  </a:lnTo>
                  <a:lnTo>
                    <a:pt x="90" y="7"/>
                  </a:lnTo>
                  <a:lnTo>
                    <a:pt x="96" y="21"/>
                  </a:lnTo>
                  <a:lnTo>
                    <a:pt x="97" y="46"/>
                  </a:lnTo>
                  <a:lnTo>
                    <a:pt x="68" y="62"/>
                  </a:lnTo>
                  <a:lnTo>
                    <a:pt x="77" y="75"/>
                  </a:lnTo>
                  <a:lnTo>
                    <a:pt x="58" y="76"/>
                  </a:lnTo>
                  <a:lnTo>
                    <a:pt x="42" y="85"/>
                  </a:lnTo>
                  <a:lnTo>
                    <a:pt x="27" y="81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30"/>
            <p:cNvSpPr/>
            <p:nvPr/>
          </p:nvSpPr>
          <p:spPr>
            <a:xfrm>
              <a:off x="11686780" y="3103765"/>
              <a:ext cx="236590" cy="267315"/>
            </a:xfrm>
            <a:custGeom>
              <a:rect b="b" l="l" r="r" t="t"/>
              <a:pathLst>
                <a:path extrusionOk="0" h="87" w="77">
                  <a:moveTo>
                    <a:pt x="29" y="0"/>
                  </a:moveTo>
                  <a:lnTo>
                    <a:pt x="55" y="24"/>
                  </a:lnTo>
                  <a:lnTo>
                    <a:pt x="66" y="38"/>
                  </a:lnTo>
                  <a:lnTo>
                    <a:pt x="77" y="62"/>
                  </a:lnTo>
                  <a:lnTo>
                    <a:pt x="75" y="73"/>
                  </a:lnTo>
                  <a:lnTo>
                    <a:pt x="61" y="77"/>
                  </a:lnTo>
                  <a:lnTo>
                    <a:pt x="51" y="85"/>
                  </a:lnTo>
                  <a:lnTo>
                    <a:pt x="36" y="87"/>
                  </a:lnTo>
                  <a:lnTo>
                    <a:pt x="29" y="76"/>
                  </a:lnTo>
                  <a:lnTo>
                    <a:pt x="26" y="61"/>
                  </a:lnTo>
                  <a:lnTo>
                    <a:pt x="9" y="39"/>
                  </a:lnTo>
                  <a:lnTo>
                    <a:pt x="20" y="35"/>
                  </a:lnTo>
                  <a:lnTo>
                    <a:pt x="0" y="18"/>
                  </a:lnTo>
                  <a:lnTo>
                    <a:pt x="1" y="16"/>
                  </a:lnTo>
                  <a:lnTo>
                    <a:pt x="8" y="17"/>
                  </a:lnTo>
                  <a:lnTo>
                    <a:pt x="11" y="7"/>
                  </a:lnTo>
                  <a:lnTo>
                    <a:pt x="22" y="6"/>
                  </a:lnTo>
                  <a:lnTo>
                    <a:pt x="29" y="5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30"/>
            <p:cNvSpPr/>
            <p:nvPr/>
          </p:nvSpPr>
          <p:spPr>
            <a:xfrm>
              <a:off x="6088541" y="2808797"/>
              <a:ext cx="86032" cy="89106"/>
            </a:xfrm>
            <a:custGeom>
              <a:rect b="b" l="l" r="r" t="t"/>
              <a:pathLst>
                <a:path extrusionOk="0" h="29" w="28">
                  <a:moveTo>
                    <a:pt x="12" y="25"/>
                  </a:moveTo>
                  <a:lnTo>
                    <a:pt x="12" y="29"/>
                  </a:lnTo>
                  <a:lnTo>
                    <a:pt x="10" y="29"/>
                  </a:lnTo>
                  <a:lnTo>
                    <a:pt x="8" y="22"/>
                  </a:lnTo>
                  <a:lnTo>
                    <a:pt x="4" y="20"/>
                  </a:lnTo>
                  <a:lnTo>
                    <a:pt x="0" y="14"/>
                  </a:lnTo>
                  <a:lnTo>
                    <a:pt x="2" y="9"/>
                  </a:lnTo>
                  <a:lnTo>
                    <a:pt x="6" y="8"/>
                  </a:lnTo>
                  <a:lnTo>
                    <a:pt x="8" y="1"/>
                  </a:lnTo>
                  <a:lnTo>
                    <a:pt x="11" y="0"/>
                  </a:lnTo>
                  <a:lnTo>
                    <a:pt x="13" y="3"/>
                  </a:lnTo>
                  <a:lnTo>
                    <a:pt x="17" y="4"/>
                  </a:lnTo>
                  <a:lnTo>
                    <a:pt x="19" y="7"/>
                  </a:lnTo>
                  <a:lnTo>
                    <a:pt x="22" y="8"/>
                  </a:lnTo>
                  <a:lnTo>
                    <a:pt x="26" y="12"/>
                  </a:lnTo>
                  <a:lnTo>
                    <a:pt x="28" y="12"/>
                  </a:lnTo>
                  <a:lnTo>
                    <a:pt x="27" y="17"/>
                  </a:lnTo>
                  <a:lnTo>
                    <a:pt x="25" y="20"/>
                  </a:lnTo>
                  <a:lnTo>
                    <a:pt x="25" y="21"/>
                  </a:lnTo>
                  <a:lnTo>
                    <a:pt x="22" y="22"/>
                  </a:lnTo>
                  <a:lnTo>
                    <a:pt x="12" y="25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30"/>
            <p:cNvSpPr/>
            <p:nvPr/>
          </p:nvSpPr>
          <p:spPr>
            <a:xfrm>
              <a:off x="7584886" y="3647613"/>
              <a:ext cx="104468" cy="98323"/>
            </a:xfrm>
            <a:custGeom>
              <a:rect b="b" l="l" r="r" t="t"/>
              <a:pathLst>
                <a:path extrusionOk="0" h="32" w="34">
                  <a:moveTo>
                    <a:pt x="22" y="2"/>
                  </a:moveTo>
                  <a:lnTo>
                    <a:pt x="27" y="11"/>
                  </a:lnTo>
                  <a:lnTo>
                    <a:pt x="26" y="16"/>
                  </a:lnTo>
                  <a:lnTo>
                    <a:pt x="34" y="31"/>
                  </a:lnTo>
                  <a:lnTo>
                    <a:pt x="21" y="32"/>
                  </a:lnTo>
                  <a:lnTo>
                    <a:pt x="16" y="22"/>
                  </a:lnTo>
                  <a:lnTo>
                    <a:pt x="0" y="20"/>
                  </a:lnTo>
                  <a:lnTo>
                    <a:pt x="10" y="0"/>
                  </a:lnTo>
                  <a:lnTo>
                    <a:pt x="22" y="2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30"/>
            <p:cNvSpPr/>
            <p:nvPr/>
          </p:nvSpPr>
          <p:spPr>
            <a:xfrm>
              <a:off x="10605232" y="4133080"/>
              <a:ext cx="463960" cy="546919"/>
            </a:xfrm>
            <a:custGeom>
              <a:rect b="b" l="l" r="r" t="t"/>
              <a:pathLst>
                <a:path extrusionOk="0" h="178" w="151">
                  <a:moveTo>
                    <a:pt x="111" y="170"/>
                  </a:moveTo>
                  <a:lnTo>
                    <a:pt x="116" y="161"/>
                  </a:lnTo>
                  <a:lnTo>
                    <a:pt x="114" y="143"/>
                  </a:lnTo>
                  <a:lnTo>
                    <a:pt x="97" y="125"/>
                  </a:lnTo>
                  <a:lnTo>
                    <a:pt x="93" y="104"/>
                  </a:lnTo>
                  <a:lnTo>
                    <a:pt x="77" y="87"/>
                  </a:lnTo>
                  <a:lnTo>
                    <a:pt x="63" y="86"/>
                  </a:lnTo>
                  <a:lnTo>
                    <a:pt x="60" y="93"/>
                  </a:lnTo>
                  <a:lnTo>
                    <a:pt x="50" y="94"/>
                  </a:lnTo>
                  <a:lnTo>
                    <a:pt x="44" y="90"/>
                  </a:lnTo>
                  <a:lnTo>
                    <a:pt x="26" y="103"/>
                  </a:lnTo>
                  <a:lnTo>
                    <a:pt x="23" y="84"/>
                  </a:lnTo>
                  <a:lnTo>
                    <a:pt x="24" y="62"/>
                  </a:lnTo>
                  <a:lnTo>
                    <a:pt x="12" y="61"/>
                  </a:lnTo>
                  <a:lnTo>
                    <a:pt x="9" y="49"/>
                  </a:lnTo>
                  <a:lnTo>
                    <a:pt x="0" y="42"/>
                  </a:lnTo>
                  <a:lnTo>
                    <a:pt x="3" y="34"/>
                  </a:lnTo>
                  <a:lnTo>
                    <a:pt x="16" y="21"/>
                  </a:lnTo>
                  <a:lnTo>
                    <a:pt x="18" y="26"/>
                  </a:lnTo>
                  <a:lnTo>
                    <a:pt x="28" y="26"/>
                  </a:lnTo>
                  <a:lnTo>
                    <a:pt x="21" y="3"/>
                  </a:lnTo>
                  <a:lnTo>
                    <a:pt x="30" y="0"/>
                  </a:lnTo>
                  <a:lnTo>
                    <a:pt x="43" y="16"/>
                  </a:lnTo>
                  <a:lnTo>
                    <a:pt x="55" y="35"/>
                  </a:lnTo>
                  <a:lnTo>
                    <a:pt x="77" y="35"/>
                  </a:lnTo>
                  <a:lnTo>
                    <a:pt x="87" y="53"/>
                  </a:lnTo>
                  <a:lnTo>
                    <a:pt x="76" y="59"/>
                  </a:lnTo>
                  <a:lnTo>
                    <a:pt x="72" y="66"/>
                  </a:lnTo>
                  <a:lnTo>
                    <a:pt x="96" y="79"/>
                  </a:lnTo>
                  <a:lnTo>
                    <a:pt x="115" y="103"/>
                  </a:lnTo>
                  <a:lnTo>
                    <a:pt x="129" y="122"/>
                  </a:lnTo>
                  <a:lnTo>
                    <a:pt x="145" y="136"/>
                  </a:lnTo>
                  <a:lnTo>
                    <a:pt x="151" y="151"/>
                  </a:lnTo>
                  <a:lnTo>
                    <a:pt x="150" y="171"/>
                  </a:lnTo>
                  <a:lnTo>
                    <a:pt x="133" y="164"/>
                  </a:lnTo>
                  <a:lnTo>
                    <a:pt x="127" y="178"/>
                  </a:lnTo>
                  <a:lnTo>
                    <a:pt x="111" y="17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30"/>
            <p:cNvSpPr/>
            <p:nvPr/>
          </p:nvSpPr>
          <p:spPr>
            <a:xfrm>
              <a:off x="6936573" y="3355716"/>
              <a:ext cx="73742" cy="98323"/>
            </a:xfrm>
            <a:custGeom>
              <a:rect b="b" l="l" r="r" t="t"/>
              <a:pathLst>
                <a:path extrusionOk="0" h="32" w="24">
                  <a:moveTo>
                    <a:pt x="12" y="28"/>
                  </a:moveTo>
                  <a:lnTo>
                    <a:pt x="7" y="29"/>
                  </a:lnTo>
                  <a:lnTo>
                    <a:pt x="6" y="32"/>
                  </a:lnTo>
                  <a:lnTo>
                    <a:pt x="0" y="32"/>
                  </a:lnTo>
                  <a:lnTo>
                    <a:pt x="5" y="15"/>
                  </a:lnTo>
                  <a:lnTo>
                    <a:pt x="12" y="1"/>
                  </a:lnTo>
                  <a:lnTo>
                    <a:pt x="12" y="0"/>
                  </a:lnTo>
                  <a:lnTo>
                    <a:pt x="20" y="1"/>
                  </a:lnTo>
                  <a:lnTo>
                    <a:pt x="24" y="9"/>
                  </a:lnTo>
                  <a:lnTo>
                    <a:pt x="15" y="17"/>
                  </a:lnTo>
                  <a:lnTo>
                    <a:pt x="12" y="28"/>
                  </a:lnTo>
                  <a:close/>
                </a:path>
              </a:pathLst>
            </a:custGeom>
            <a:solidFill>
              <a:srgbClr val="153643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30"/>
            <p:cNvSpPr/>
            <p:nvPr/>
          </p:nvSpPr>
          <p:spPr>
            <a:xfrm>
              <a:off x="4413984" y="5021057"/>
              <a:ext cx="218154" cy="267315"/>
            </a:xfrm>
            <a:custGeom>
              <a:rect b="b" l="l" r="r" t="t"/>
              <a:pathLst>
                <a:path extrusionOk="0" h="87" w="71">
                  <a:moveTo>
                    <a:pt x="68" y="87"/>
                  </a:moveTo>
                  <a:lnTo>
                    <a:pt x="63" y="87"/>
                  </a:lnTo>
                  <a:lnTo>
                    <a:pt x="44" y="77"/>
                  </a:lnTo>
                  <a:lnTo>
                    <a:pt x="27" y="61"/>
                  </a:lnTo>
                  <a:lnTo>
                    <a:pt x="12" y="50"/>
                  </a:lnTo>
                  <a:lnTo>
                    <a:pt x="0" y="37"/>
                  </a:lnTo>
                  <a:lnTo>
                    <a:pt x="4" y="30"/>
                  </a:lnTo>
                  <a:lnTo>
                    <a:pt x="5" y="24"/>
                  </a:lnTo>
                  <a:lnTo>
                    <a:pt x="13" y="12"/>
                  </a:lnTo>
                  <a:lnTo>
                    <a:pt x="22" y="3"/>
                  </a:lnTo>
                  <a:lnTo>
                    <a:pt x="26" y="2"/>
                  </a:lnTo>
                  <a:lnTo>
                    <a:pt x="31" y="0"/>
                  </a:lnTo>
                  <a:lnTo>
                    <a:pt x="38" y="13"/>
                  </a:lnTo>
                  <a:lnTo>
                    <a:pt x="37" y="21"/>
                  </a:lnTo>
                  <a:lnTo>
                    <a:pt x="41" y="26"/>
                  </a:lnTo>
                  <a:lnTo>
                    <a:pt x="46" y="26"/>
                  </a:lnTo>
                  <a:lnTo>
                    <a:pt x="49" y="17"/>
                  </a:lnTo>
                  <a:lnTo>
                    <a:pt x="55" y="18"/>
                  </a:lnTo>
                  <a:lnTo>
                    <a:pt x="54" y="24"/>
                  </a:lnTo>
                  <a:lnTo>
                    <a:pt x="55" y="34"/>
                  </a:lnTo>
                  <a:lnTo>
                    <a:pt x="52" y="43"/>
                  </a:lnTo>
                  <a:lnTo>
                    <a:pt x="57" y="49"/>
                  </a:lnTo>
                  <a:lnTo>
                    <a:pt x="63" y="50"/>
                  </a:lnTo>
                  <a:lnTo>
                    <a:pt x="70" y="59"/>
                  </a:lnTo>
                  <a:lnTo>
                    <a:pt x="71" y="67"/>
                  </a:lnTo>
                  <a:lnTo>
                    <a:pt x="69" y="70"/>
                  </a:lnTo>
                  <a:lnTo>
                    <a:pt x="68" y="87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30"/>
            <p:cNvSpPr/>
            <p:nvPr/>
          </p:nvSpPr>
          <p:spPr>
            <a:xfrm>
              <a:off x="5566202" y="3450967"/>
              <a:ext cx="878758" cy="866467"/>
            </a:xfrm>
            <a:custGeom>
              <a:rect b="b" l="l" r="r" t="t"/>
              <a:pathLst>
                <a:path extrusionOk="0" h="282" w="286">
                  <a:moveTo>
                    <a:pt x="101" y="213"/>
                  </a:moveTo>
                  <a:lnTo>
                    <a:pt x="88" y="221"/>
                  </a:lnTo>
                  <a:lnTo>
                    <a:pt x="78" y="210"/>
                  </a:lnTo>
                  <a:lnTo>
                    <a:pt x="49" y="201"/>
                  </a:lnTo>
                  <a:lnTo>
                    <a:pt x="41" y="188"/>
                  </a:lnTo>
                  <a:lnTo>
                    <a:pt x="27" y="178"/>
                  </a:lnTo>
                  <a:lnTo>
                    <a:pt x="19" y="182"/>
                  </a:lnTo>
                  <a:lnTo>
                    <a:pt x="12" y="170"/>
                  </a:lnTo>
                  <a:lnTo>
                    <a:pt x="11" y="162"/>
                  </a:lnTo>
                  <a:lnTo>
                    <a:pt x="0" y="146"/>
                  </a:lnTo>
                  <a:lnTo>
                    <a:pt x="7" y="138"/>
                  </a:lnTo>
                  <a:lnTo>
                    <a:pt x="5" y="125"/>
                  </a:lnTo>
                  <a:lnTo>
                    <a:pt x="7" y="113"/>
                  </a:lnTo>
                  <a:lnTo>
                    <a:pt x="6" y="104"/>
                  </a:lnTo>
                  <a:lnTo>
                    <a:pt x="9" y="87"/>
                  </a:lnTo>
                  <a:lnTo>
                    <a:pt x="7" y="77"/>
                  </a:lnTo>
                  <a:lnTo>
                    <a:pt x="1" y="59"/>
                  </a:lnTo>
                  <a:lnTo>
                    <a:pt x="10" y="54"/>
                  </a:lnTo>
                  <a:lnTo>
                    <a:pt x="11" y="45"/>
                  </a:lnTo>
                  <a:lnTo>
                    <a:pt x="9" y="37"/>
                  </a:lnTo>
                  <a:lnTo>
                    <a:pt x="21" y="29"/>
                  </a:lnTo>
                  <a:lnTo>
                    <a:pt x="26" y="22"/>
                  </a:lnTo>
                  <a:lnTo>
                    <a:pt x="34" y="16"/>
                  </a:lnTo>
                  <a:lnTo>
                    <a:pt x="35" y="0"/>
                  </a:lnTo>
                  <a:lnTo>
                    <a:pt x="55" y="7"/>
                  </a:lnTo>
                  <a:lnTo>
                    <a:pt x="63" y="6"/>
                  </a:lnTo>
                  <a:lnTo>
                    <a:pt x="77" y="9"/>
                  </a:lnTo>
                  <a:lnTo>
                    <a:pt x="101" y="18"/>
                  </a:lnTo>
                  <a:lnTo>
                    <a:pt x="110" y="37"/>
                  </a:lnTo>
                  <a:lnTo>
                    <a:pt x="126" y="41"/>
                  </a:lnTo>
                  <a:lnTo>
                    <a:pt x="151" y="50"/>
                  </a:lnTo>
                  <a:lnTo>
                    <a:pt x="170" y="60"/>
                  </a:lnTo>
                  <a:lnTo>
                    <a:pt x="178" y="54"/>
                  </a:lnTo>
                  <a:lnTo>
                    <a:pt x="186" y="45"/>
                  </a:lnTo>
                  <a:lnTo>
                    <a:pt x="181" y="29"/>
                  </a:lnTo>
                  <a:lnTo>
                    <a:pt x="186" y="19"/>
                  </a:lnTo>
                  <a:lnTo>
                    <a:pt x="198" y="9"/>
                  </a:lnTo>
                  <a:lnTo>
                    <a:pt x="210" y="6"/>
                  </a:lnTo>
                  <a:lnTo>
                    <a:pt x="234" y="11"/>
                  </a:lnTo>
                  <a:lnTo>
                    <a:pt x="241" y="20"/>
                  </a:lnTo>
                  <a:lnTo>
                    <a:pt x="247" y="20"/>
                  </a:lnTo>
                  <a:lnTo>
                    <a:pt x="253" y="23"/>
                  </a:lnTo>
                  <a:lnTo>
                    <a:pt x="270" y="26"/>
                  </a:lnTo>
                  <a:lnTo>
                    <a:pt x="275" y="33"/>
                  </a:lnTo>
                  <a:lnTo>
                    <a:pt x="270" y="43"/>
                  </a:lnTo>
                  <a:lnTo>
                    <a:pt x="273" y="51"/>
                  </a:lnTo>
                  <a:lnTo>
                    <a:pt x="269" y="64"/>
                  </a:lnTo>
                  <a:lnTo>
                    <a:pt x="275" y="81"/>
                  </a:lnTo>
                  <a:lnTo>
                    <a:pt x="280" y="155"/>
                  </a:lnTo>
                  <a:lnTo>
                    <a:pt x="284" y="231"/>
                  </a:lnTo>
                  <a:lnTo>
                    <a:pt x="286" y="273"/>
                  </a:lnTo>
                  <a:lnTo>
                    <a:pt x="265" y="273"/>
                  </a:lnTo>
                  <a:lnTo>
                    <a:pt x="265" y="282"/>
                  </a:lnTo>
                  <a:lnTo>
                    <a:pt x="192" y="242"/>
                  </a:lnTo>
                  <a:lnTo>
                    <a:pt x="119" y="202"/>
                  </a:lnTo>
                  <a:lnTo>
                    <a:pt x="101" y="213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30"/>
            <p:cNvSpPr/>
            <p:nvPr/>
          </p:nvSpPr>
          <p:spPr>
            <a:xfrm>
              <a:off x="9545191" y="4938096"/>
              <a:ext cx="119832" cy="245806"/>
            </a:xfrm>
            <a:custGeom>
              <a:rect b="b" l="l" r="r" t="t"/>
              <a:pathLst>
                <a:path extrusionOk="0" h="80" w="39">
                  <a:moveTo>
                    <a:pt x="39" y="48"/>
                  </a:moveTo>
                  <a:lnTo>
                    <a:pt x="37" y="70"/>
                  </a:lnTo>
                  <a:lnTo>
                    <a:pt x="29" y="76"/>
                  </a:lnTo>
                  <a:lnTo>
                    <a:pt x="14" y="80"/>
                  </a:lnTo>
                  <a:lnTo>
                    <a:pt x="4" y="64"/>
                  </a:lnTo>
                  <a:lnTo>
                    <a:pt x="0" y="34"/>
                  </a:lnTo>
                  <a:lnTo>
                    <a:pt x="6" y="0"/>
                  </a:lnTo>
                  <a:lnTo>
                    <a:pt x="19" y="12"/>
                  </a:lnTo>
                  <a:lnTo>
                    <a:pt x="29" y="26"/>
                  </a:lnTo>
                  <a:lnTo>
                    <a:pt x="39" y="48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30"/>
            <p:cNvSpPr/>
            <p:nvPr/>
          </p:nvSpPr>
          <p:spPr>
            <a:xfrm>
              <a:off x="6518702" y="7396160"/>
              <a:ext cx="129048" cy="125977"/>
            </a:xfrm>
            <a:custGeom>
              <a:rect b="b" l="l" r="r" t="t"/>
              <a:pathLst>
                <a:path extrusionOk="0" h="41" w="42">
                  <a:moveTo>
                    <a:pt x="36" y="6"/>
                  </a:moveTo>
                  <a:lnTo>
                    <a:pt x="42" y="12"/>
                  </a:lnTo>
                  <a:lnTo>
                    <a:pt x="36" y="22"/>
                  </a:lnTo>
                  <a:lnTo>
                    <a:pt x="32" y="29"/>
                  </a:lnTo>
                  <a:lnTo>
                    <a:pt x="22" y="32"/>
                  </a:lnTo>
                  <a:lnTo>
                    <a:pt x="18" y="39"/>
                  </a:lnTo>
                  <a:lnTo>
                    <a:pt x="12" y="41"/>
                  </a:lnTo>
                  <a:lnTo>
                    <a:pt x="0" y="25"/>
                  </a:lnTo>
                  <a:lnTo>
                    <a:pt x="10" y="12"/>
                  </a:lnTo>
                  <a:lnTo>
                    <a:pt x="20" y="4"/>
                  </a:lnTo>
                  <a:lnTo>
                    <a:pt x="29" y="0"/>
                  </a:lnTo>
                  <a:lnTo>
                    <a:pt x="36" y="6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30"/>
            <p:cNvSpPr/>
            <p:nvPr/>
          </p:nvSpPr>
          <p:spPr>
            <a:xfrm>
              <a:off x="6042451" y="1997636"/>
              <a:ext cx="270387" cy="147484"/>
            </a:xfrm>
            <a:custGeom>
              <a:rect b="b" l="l" r="r" t="t"/>
              <a:pathLst>
                <a:path extrusionOk="0" h="48" w="88">
                  <a:moveTo>
                    <a:pt x="31" y="40"/>
                  </a:moveTo>
                  <a:lnTo>
                    <a:pt x="29" y="35"/>
                  </a:lnTo>
                  <a:lnTo>
                    <a:pt x="30" y="30"/>
                  </a:lnTo>
                  <a:lnTo>
                    <a:pt x="22" y="27"/>
                  </a:lnTo>
                  <a:lnTo>
                    <a:pt x="6" y="23"/>
                  </a:lnTo>
                  <a:lnTo>
                    <a:pt x="0" y="7"/>
                  </a:lnTo>
                  <a:lnTo>
                    <a:pt x="17" y="0"/>
                  </a:lnTo>
                  <a:lnTo>
                    <a:pt x="42" y="2"/>
                  </a:lnTo>
                  <a:lnTo>
                    <a:pt x="57" y="0"/>
                  </a:lnTo>
                  <a:lnTo>
                    <a:pt x="60" y="4"/>
                  </a:lnTo>
                  <a:lnTo>
                    <a:pt x="68" y="5"/>
                  </a:lnTo>
                  <a:lnTo>
                    <a:pt x="85" y="15"/>
                  </a:lnTo>
                  <a:lnTo>
                    <a:pt x="88" y="24"/>
                  </a:lnTo>
                  <a:lnTo>
                    <a:pt x="76" y="30"/>
                  </a:lnTo>
                  <a:lnTo>
                    <a:pt x="74" y="41"/>
                  </a:lnTo>
                  <a:lnTo>
                    <a:pt x="58" y="48"/>
                  </a:lnTo>
                  <a:lnTo>
                    <a:pt x="44" y="48"/>
                  </a:lnTo>
                  <a:lnTo>
                    <a:pt x="39" y="42"/>
                  </a:lnTo>
                  <a:lnTo>
                    <a:pt x="31" y="4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30"/>
            <p:cNvSpPr/>
            <p:nvPr/>
          </p:nvSpPr>
          <p:spPr>
            <a:xfrm>
              <a:off x="5335758" y="2378636"/>
              <a:ext cx="27654" cy="43016"/>
            </a:xfrm>
            <a:custGeom>
              <a:rect b="b" l="l" r="r" t="t"/>
              <a:pathLst>
                <a:path extrusionOk="0" h="14" w="9">
                  <a:moveTo>
                    <a:pt x="6" y="0"/>
                  </a:moveTo>
                  <a:lnTo>
                    <a:pt x="9" y="5"/>
                  </a:lnTo>
                  <a:lnTo>
                    <a:pt x="8" y="14"/>
                  </a:lnTo>
                  <a:lnTo>
                    <a:pt x="4" y="14"/>
                  </a:lnTo>
                  <a:lnTo>
                    <a:pt x="0" y="13"/>
                  </a:lnTo>
                  <a:lnTo>
                    <a:pt x="2" y="1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30"/>
            <p:cNvSpPr/>
            <p:nvPr/>
          </p:nvSpPr>
          <p:spPr>
            <a:xfrm>
              <a:off x="6039379" y="1899314"/>
              <a:ext cx="334912" cy="144412"/>
            </a:xfrm>
            <a:custGeom>
              <a:rect b="b" l="l" r="r" t="t"/>
              <a:pathLst>
                <a:path extrusionOk="0" h="47" w="109">
                  <a:moveTo>
                    <a:pt x="1" y="39"/>
                  </a:moveTo>
                  <a:lnTo>
                    <a:pt x="0" y="24"/>
                  </a:lnTo>
                  <a:lnTo>
                    <a:pt x="5" y="11"/>
                  </a:lnTo>
                  <a:lnTo>
                    <a:pt x="18" y="5"/>
                  </a:lnTo>
                  <a:lnTo>
                    <a:pt x="33" y="19"/>
                  </a:lnTo>
                  <a:lnTo>
                    <a:pt x="45" y="19"/>
                  </a:lnTo>
                  <a:lnTo>
                    <a:pt x="45" y="4"/>
                  </a:lnTo>
                  <a:lnTo>
                    <a:pt x="57" y="0"/>
                  </a:lnTo>
                  <a:lnTo>
                    <a:pt x="64" y="3"/>
                  </a:lnTo>
                  <a:lnTo>
                    <a:pt x="79" y="10"/>
                  </a:lnTo>
                  <a:lnTo>
                    <a:pt x="91" y="10"/>
                  </a:lnTo>
                  <a:lnTo>
                    <a:pt x="99" y="15"/>
                  </a:lnTo>
                  <a:lnTo>
                    <a:pt x="102" y="24"/>
                  </a:lnTo>
                  <a:lnTo>
                    <a:pt x="109" y="36"/>
                  </a:lnTo>
                  <a:lnTo>
                    <a:pt x="94" y="43"/>
                  </a:lnTo>
                  <a:lnTo>
                    <a:pt x="86" y="47"/>
                  </a:lnTo>
                  <a:lnTo>
                    <a:pt x="69" y="37"/>
                  </a:lnTo>
                  <a:lnTo>
                    <a:pt x="61" y="36"/>
                  </a:lnTo>
                  <a:lnTo>
                    <a:pt x="58" y="32"/>
                  </a:lnTo>
                  <a:lnTo>
                    <a:pt x="43" y="34"/>
                  </a:lnTo>
                  <a:lnTo>
                    <a:pt x="18" y="32"/>
                  </a:lnTo>
                  <a:lnTo>
                    <a:pt x="1" y="39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30"/>
            <p:cNvSpPr/>
            <p:nvPr/>
          </p:nvSpPr>
          <p:spPr>
            <a:xfrm>
              <a:off x="4115945" y="3285048"/>
              <a:ext cx="881831" cy="912557"/>
            </a:xfrm>
            <a:custGeom>
              <a:rect b="b" l="l" r="r" t="t"/>
              <a:pathLst>
                <a:path extrusionOk="0" h="297" w="287">
                  <a:moveTo>
                    <a:pt x="217" y="0"/>
                  </a:moveTo>
                  <a:lnTo>
                    <a:pt x="227" y="9"/>
                  </a:lnTo>
                  <a:lnTo>
                    <a:pt x="244" y="7"/>
                  </a:lnTo>
                  <a:lnTo>
                    <a:pt x="261" y="12"/>
                  </a:lnTo>
                  <a:lnTo>
                    <a:pt x="269" y="12"/>
                  </a:lnTo>
                  <a:lnTo>
                    <a:pt x="275" y="25"/>
                  </a:lnTo>
                  <a:lnTo>
                    <a:pt x="276" y="38"/>
                  </a:lnTo>
                  <a:lnTo>
                    <a:pt x="282" y="60"/>
                  </a:lnTo>
                  <a:lnTo>
                    <a:pt x="287" y="64"/>
                  </a:lnTo>
                  <a:lnTo>
                    <a:pt x="284" y="72"/>
                  </a:lnTo>
                  <a:lnTo>
                    <a:pt x="261" y="76"/>
                  </a:lnTo>
                  <a:lnTo>
                    <a:pt x="253" y="84"/>
                  </a:lnTo>
                  <a:lnTo>
                    <a:pt x="242" y="85"/>
                  </a:lnTo>
                  <a:lnTo>
                    <a:pt x="242" y="101"/>
                  </a:lnTo>
                  <a:lnTo>
                    <a:pt x="221" y="109"/>
                  </a:lnTo>
                  <a:lnTo>
                    <a:pt x="214" y="119"/>
                  </a:lnTo>
                  <a:lnTo>
                    <a:pt x="200" y="125"/>
                  </a:lnTo>
                  <a:lnTo>
                    <a:pt x="182" y="128"/>
                  </a:lnTo>
                  <a:lnTo>
                    <a:pt x="153" y="143"/>
                  </a:lnTo>
                  <a:lnTo>
                    <a:pt x="153" y="168"/>
                  </a:lnTo>
                  <a:lnTo>
                    <a:pt x="150" y="168"/>
                  </a:lnTo>
                  <a:lnTo>
                    <a:pt x="150" y="168"/>
                  </a:lnTo>
                  <a:lnTo>
                    <a:pt x="150" y="179"/>
                  </a:lnTo>
                  <a:lnTo>
                    <a:pt x="139" y="180"/>
                  </a:lnTo>
                  <a:lnTo>
                    <a:pt x="133" y="184"/>
                  </a:lnTo>
                  <a:lnTo>
                    <a:pt x="125" y="184"/>
                  </a:lnTo>
                  <a:lnTo>
                    <a:pt x="119" y="182"/>
                  </a:lnTo>
                  <a:lnTo>
                    <a:pt x="104" y="184"/>
                  </a:lnTo>
                  <a:lnTo>
                    <a:pt x="98" y="200"/>
                  </a:lnTo>
                  <a:lnTo>
                    <a:pt x="92" y="202"/>
                  </a:lnTo>
                  <a:lnTo>
                    <a:pt x="83" y="228"/>
                  </a:lnTo>
                  <a:lnTo>
                    <a:pt x="58" y="250"/>
                  </a:lnTo>
                  <a:lnTo>
                    <a:pt x="51" y="279"/>
                  </a:lnTo>
                  <a:lnTo>
                    <a:pt x="43" y="288"/>
                  </a:lnTo>
                  <a:lnTo>
                    <a:pt x="41" y="296"/>
                  </a:lnTo>
                  <a:lnTo>
                    <a:pt x="0" y="297"/>
                  </a:lnTo>
                  <a:lnTo>
                    <a:pt x="0" y="297"/>
                  </a:lnTo>
                  <a:lnTo>
                    <a:pt x="1" y="288"/>
                  </a:lnTo>
                  <a:lnTo>
                    <a:pt x="8" y="282"/>
                  </a:lnTo>
                  <a:lnTo>
                    <a:pt x="14" y="271"/>
                  </a:lnTo>
                  <a:lnTo>
                    <a:pt x="13" y="264"/>
                  </a:lnTo>
                  <a:lnTo>
                    <a:pt x="20" y="249"/>
                  </a:lnTo>
                  <a:lnTo>
                    <a:pt x="30" y="236"/>
                  </a:lnTo>
                  <a:lnTo>
                    <a:pt x="37" y="233"/>
                  </a:lnTo>
                  <a:lnTo>
                    <a:pt x="42" y="221"/>
                  </a:lnTo>
                  <a:lnTo>
                    <a:pt x="42" y="210"/>
                  </a:lnTo>
                  <a:lnTo>
                    <a:pt x="49" y="197"/>
                  </a:lnTo>
                  <a:lnTo>
                    <a:pt x="61" y="189"/>
                  </a:lnTo>
                  <a:lnTo>
                    <a:pt x="73" y="168"/>
                  </a:lnTo>
                  <a:lnTo>
                    <a:pt x="74" y="168"/>
                  </a:lnTo>
                  <a:lnTo>
                    <a:pt x="83" y="160"/>
                  </a:lnTo>
                  <a:lnTo>
                    <a:pt x="99" y="158"/>
                  </a:lnTo>
                  <a:lnTo>
                    <a:pt x="114" y="144"/>
                  </a:lnTo>
                  <a:lnTo>
                    <a:pt x="123" y="138"/>
                  </a:lnTo>
                  <a:lnTo>
                    <a:pt x="138" y="121"/>
                  </a:lnTo>
                  <a:lnTo>
                    <a:pt x="134" y="95"/>
                  </a:lnTo>
                  <a:lnTo>
                    <a:pt x="141" y="77"/>
                  </a:lnTo>
                  <a:lnTo>
                    <a:pt x="144" y="66"/>
                  </a:lnTo>
                  <a:lnTo>
                    <a:pt x="156" y="52"/>
                  </a:lnTo>
                  <a:lnTo>
                    <a:pt x="173" y="43"/>
                  </a:lnTo>
                  <a:lnTo>
                    <a:pt x="186" y="34"/>
                  </a:lnTo>
                  <a:lnTo>
                    <a:pt x="198" y="13"/>
                  </a:lnTo>
                  <a:lnTo>
                    <a:pt x="204" y="0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30"/>
            <p:cNvSpPr/>
            <p:nvPr/>
          </p:nvSpPr>
          <p:spPr>
            <a:xfrm>
              <a:off x="6380435" y="2483104"/>
              <a:ext cx="184355" cy="187428"/>
            </a:xfrm>
            <a:custGeom>
              <a:rect b="b" l="l" r="r" t="t"/>
              <a:pathLst>
                <a:path extrusionOk="0" h="61" w="60">
                  <a:moveTo>
                    <a:pt x="0" y="5"/>
                  </a:moveTo>
                  <a:lnTo>
                    <a:pt x="3" y="2"/>
                  </a:lnTo>
                  <a:lnTo>
                    <a:pt x="13" y="0"/>
                  </a:lnTo>
                  <a:lnTo>
                    <a:pt x="26" y="6"/>
                  </a:lnTo>
                  <a:lnTo>
                    <a:pt x="33" y="7"/>
                  </a:lnTo>
                  <a:lnTo>
                    <a:pt x="41" y="12"/>
                  </a:lnTo>
                  <a:lnTo>
                    <a:pt x="41" y="20"/>
                  </a:lnTo>
                  <a:lnTo>
                    <a:pt x="47" y="23"/>
                  </a:lnTo>
                  <a:lnTo>
                    <a:pt x="51" y="31"/>
                  </a:lnTo>
                  <a:lnTo>
                    <a:pt x="57" y="37"/>
                  </a:lnTo>
                  <a:lnTo>
                    <a:pt x="57" y="40"/>
                  </a:lnTo>
                  <a:lnTo>
                    <a:pt x="60" y="42"/>
                  </a:lnTo>
                  <a:lnTo>
                    <a:pt x="56" y="43"/>
                  </a:lnTo>
                  <a:lnTo>
                    <a:pt x="46" y="42"/>
                  </a:lnTo>
                  <a:lnTo>
                    <a:pt x="44" y="40"/>
                  </a:lnTo>
                  <a:lnTo>
                    <a:pt x="41" y="41"/>
                  </a:lnTo>
                  <a:lnTo>
                    <a:pt x="43" y="45"/>
                  </a:lnTo>
                  <a:lnTo>
                    <a:pt x="39" y="52"/>
                  </a:lnTo>
                  <a:lnTo>
                    <a:pt x="37" y="59"/>
                  </a:lnTo>
                  <a:lnTo>
                    <a:pt x="33" y="61"/>
                  </a:lnTo>
                  <a:lnTo>
                    <a:pt x="29" y="52"/>
                  </a:lnTo>
                  <a:lnTo>
                    <a:pt x="30" y="43"/>
                  </a:lnTo>
                  <a:lnTo>
                    <a:pt x="28" y="34"/>
                  </a:lnTo>
                  <a:lnTo>
                    <a:pt x="17" y="22"/>
                  </a:lnTo>
                  <a:lnTo>
                    <a:pt x="10" y="13"/>
                  </a:lnTo>
                  <a:lnTo>
                    <a:pt x="5" y="7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30"/>
            <p:cNvSpPr/>
            <p:nvPr/>
          </p:nvSpPr>
          <p:spPr>
            <a:xfrm>
              <a:off x="7446621" y="6336121"/>
              <a:ext cx="433235" cy="863396"/>
            </a:xfrm>
            <a:custGeom>
              <a:rect b="b" l="l" r="r" t="t"/>
              <a:pathLst>
                <a:path extrusionOk="0" h="281" w="141">
                  <a:moveTo>
                    <a:pt x="127" y="8"/>
                  </a:moveTo>
                  <a:lnTo>
                    <a:pt x="131" y="17"/>
                  </a:lnTo>
                  <a:lnTo>
                    <a:pt x="135" y="31"/>
                  </a:lnTo>
                  <a:lnTo>
                    <a:pt x="136" y="56"/>
                  </a:lnTo>
                  <a:lnTo>
                    <a:pt x="141" y="66"/>
                  </a:lnTo>
                  <a:lnTo>
                    <a:pt x="138" y="76"/>
                  </a:lnTo>
                  <a:lnTo>
                    <a:pt x="134" y="82"/>
                  </a:lnTo>
                  <a:lnTo>
                    <a:pt x="129" y="70"/>
                  </a:lnTo>
                  <a:lnTo>
                    <a:pt x="125" y="76"/>
                  </a:lnTo>
                  <a:lnTo>
                    <a:pt x="128" y="91"/>
                  </a:lnTo>
                  <a:lnTo>
                    <a:pt x="126" y="100"/>
                  </a:lnTo>
                  <a:lnTo>
                    <a:pt x="120" y="105"/>
                  </a:lnTo>
                  <a:lnTo>
                    <a:pt x="118" y="122"/>
                  </a:lnTo>
                  <a:lnTo>
                    <a:pt x="109" y="147"/>
                  </a:lnTo>
                  <a:lnTo>
                    <a:pt x="98" y="175"/>
                  </a:lnTo>
                  <a:lnTo>
                    <a:pt x="83" y="215"/>
                  </a:lnTo>
                  <a:lnTo>
                    <a:pt x="74" y="244"/>
                  </a:lnTo>
                  <a:lnTo>
                    <a:pt x="63" y="268"/>
                  </a:lnTo>
                  <a:lnTo>
                    <a:pt x="49" y="272"/>
                  </a:lnTo>
                  <a:lnTo>
                    <a:pt x="32" y="281"/>
                  </a:lnTo>
                  <a:lnTo>
                    <a:pt x="22" y="276"/>
                  </a:lnTo>
                  <a:lnTo>
                    <a:pt x="9" y="268"/>
                  </a:lnTo>
                  <a:lnTo>
                    <a:pt x="5" y="258"/>
                  </a:lnTo>
                  <a:lnTo>
                    <a:pt x="5" y="239"/>
                  </a:lnTo>
                  <a:lnTo>
                    <a:pt x="0" y="223"/>
                  </a:lnTo>
                  <a:lnTo>
                    <a:pt x="0" y="208"/>
                  </a:lnTo>
                  <a:lnTo>
                    <a:pt x="4" y="193"/>
                  </a:lnTo>
                  <a:lnTo>
                    <a:pt x="13" y="189"/>
                  </a:lnTo>
                  <a:lnTo>
                    <a:pt x="13" y="182"/>
                  </a:lnTo>
                  <a:lnTo>
                    <a:pt x="23" y="166"/>
                  </a:lnTo>
                  <a:lnTo>
                    <a:pt x="26" y="153"/>
                  </a:lnTo>
                  <a:lnTo>
                    <a:pt x="22" y="143"/>
                  </a:lnTo>
                  <a:lnTo>
                    <a:pt x="20" y="130"/>
                  </a:lnTo>
                  <a:lnTo>
                    <a:pt x="19" y="111"/>
                  </a:lnTo>
                  <a:lnTo>
                    <a:pt x="27" y="99"/>
                  </a:lnTo>
                  <a:lnTo>
                    <a:pt x="30" y="86"/>
                  </a:lnTo>
                  <a:lnTo>
                    <a:pt x="39" y="85"/>
                  </a:lnTo>
                  <a:lnTo>
                    <a:pt x="49" y="81"/>
                  </a:lnTo>
                  <a:lnTo>
                    <a:pt x="56" y="77"/>
                  </a:lnTo>
                  <a:lnTo>
                    <a:pt x="64" y="77"/>
                  </a:lnTo>
                  <a:lnTo>
                    <a:pt x="75" y="65"/>
                  </a:lnTo>
                  <a:lnTo>
                    <a:pt x="91" y="53"/>
                  </a:lnTo>
                  <a:lnTo>
                    <a:pt x="97" y="42"/>
                  </a:lnTo>
                  <a:lnTo>
                    <a:pt x="95" y="33"/>
                  </a:lnTo>
                  <a:lnTo>
                    <a:pt x="102" y="36"/>
                  </a:lnTo>
                  <a:lnTo>
                    <a:pt x="113" y="21"/>
                  </a:lnTo>
                  <a:lnTo>
                    <a:pt x="114" y="9"/>
                  </a:lnTo>
                  <a:lnTo>
                    <a:pt x="121" y="0"/>
                  </a:lnTo>
                  <a:lnTo>
                    <a:pt x="127" y="8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30"/>
            <p:cNvSpPr/>
            <p:nvPr/>
          </p:nvSpPr>
          <p:spPr>
            <a:xfrm>
              <a:off x="-244048" y="3478620"/>
              <a:ext cx="1480983" cy="1158363"/>
            </a:xfrm>
            <a:custGeom>
              <a:rect b="b" l="l" r="r" t="t"/>
              <a:pathLst>
                <a:path extrusionOk="0" h="377" w="482">
                  <a:moveTo>
                    <a:pt x="315" y="142"/>
                  </a:moveTo>
                  <a:lnTo>
                    <a:pt x="304" y="160"/>
                  </a:lnTo>
                  <a:lnTo>
                    <a:pt x="298" y="175"/>
                  </a:lnTo>
                  <a:lnTo>
                    <a:pt x="291" y="203"/>
                  </a:lnTo>
                  <a:lnTo>
                    <a:pt x="287" y="213"/>
                  </a:lnTo>
                  <a:lnTo>
                    <a:pt x="288" y="225"/>
                  </a:lnTo>
                  <a:lnTo>
                    <a:pt x="292" y="235"/>
                  </a:lnTo>
                  <a:lnTo>
                    <a:pt x="293" y="251"/>
                  </a:lnTo>
                  <a:lnTo>
                    <a:pt x="303" y="266"/>
                  </a:lnTo>
                  <a:lnTo>
                    <a:pt x="305" y="278"/>
                  </a:lnTo>
                  <a:lnTo>
                    <a:pt x="311" y="288"/>
                  </a:lnTo>
                  <a:lnTo>
                    <a:pt x="329" y="294"/>
                  </a:lnTo>
                  <a:lnTo>
                    <a:pt x="335" y="302"/>
                  </a:lnTo>
                  <a:lnTo>
                    <a:pt x="352" y="297"/>
                  </a:lnTo>
                  <a:lnTo>
                    <a:pt x="366" y="295"/>
                  </a:lnTo>
                  <a:lnTo>
                    <a:pt x="380" y="291"/>
                  </a:lnTo>
                  <a:lnTo>
                    <a:pt x="392" y="287"/>
                  </a:lnTo>
                  <a:lnTo>
                    <a:pt x="405" y="279"/>
                  </a:lnTo>
                  <a:lnTo>
                    <a:pt x="411" y="267"/>
                  </a:lnTo>
                  <a:lnTo>
                    <a:pt x="415" y="249"/>
                  </a:lnTo>
                  <a:lnTo>
                    <a:pt x="419" y="243"/>
                  </a:lnTo>
                  <a:lnTo>
                    <a:pt x="432" y="238"/>
                  </a:lnTo>
                  <a:lnTo>
                    <a:pt x="452" y="233"/>
                  </a:lnTo>
                  <a:lnTo>
                    <a:pt x="468" y="234"/>
                  </a:lnTo>
                  <a:lnTo>
                    <a:pt x="479" y="232"/>
                  </a:lnTo>
                  <a:lnTo>
                    <a:pt x="482" y="236"/>
                  </a:lnTo>
                  <a:lnTo>
                    <a:pt x="480" y="246"/>
                  </a:lnTo>
                  <a:lnTo>
                    <a:pt x="469" y="259"/>
                  </a:lnTo>
                  <a:lnTo>
                    <a:pt x="463" y="271"/>
                  </a:lnTo>
                  <a:lnTo>
                    <a:pt x="465" y="275"/>
                  </a:lnTo>
                  <a:lnTo>
                    <a:pt x="461" y="284"/>
                  </a:lnTo>
                  <a:lnTo>
                    <a:pt x="455" y="300"/>
                  </a:lnTo>
                  <a:lnTo>
                    <a:pt x="451" y="295"/>
                  </a:lnTo>
                  <a:lnTo>
                    <a:pt x="447" y="295"/>
                  </a:lnTo>
                  <a:lnTo>
                    <a:pt x="444" y="295"/>
                  </a:lnTo>
                  <a:lnTo>
                    <a:pt x="436" y="308"/>
                  </a:lnTo>
                  <a:lnTo>
                    <a:pt x="433" y="306"/>
                  </a:lnTo>
                  <a:lnTo>
                    <a:pt x="430" y="306"/>
                  </a:lnTo>
                  <a:lnTo>
                    <a:pt x="430" y="309"/>
                  </a:lnTo>
                  <a:lnTo>
                    <a:pt x="413" y="309"/>
                  </a:lnTo>
                  <a:lnTo>
                    <a:pt x="396" y="309"/>
                  </a:lnTo>
                  <a:lnTo>
                    <a:pt x="395" y="321"/>
                  </a:lnTo>
                  <a:lnTo>
                    <a:pt x="387" y="321"/>
                  </a:lnTo>
                  <a:lnTo>
                    <a:pt x="393" y="328"/>
                  </a:lnTo>
                  <a:lnTo>
                    <a:pt x="399" y="333"/>
                  </a:lnTo>
                  <a:lnTo>
                    <a:pt x="400" y="337"/>
                  </a:lnTo>
                  <a:lnTo>
                    <a:pt x="403" y="338"/>
                  </a:lnTo>
                  <a:lnTo>
                    <a:pt x="402" y="346"/>
                  </a:lnTo>
                  <a:lnTo>
                    <a:pt x="378" y="346"/>
                  </a:lnTo>
                  <a:lnTo>
                    <a:pt x="368" y="363"/>
                  </a:lnTo>
                  <a:lnTo>
                    <a:pt x="370" y="367"/>
                  </a:lnTo>
                  <a:lnTo>
                    <a:pt x="367" y="371"/>
                  </a:lnTo>
                  <a:lnTo>
                    <a:pt x="366" y="377"/>
                  </a:lnTo>
                  <a:lnTo>
                    <a:pt x="348" y="355"/>
                  </a:lnTo>
                  <a:lnTo>
                    <a:pt x="339" y="348"/>
                  </a:lnTo>
                  <a:lnTo>
                    <a:pt x="325" y="343"/>
                  </a:lnTo>
                  <a:lnTo>
                    <a:pt x="315" y="344"/>
                  </a:lnTo>
                  <a:lnTo>
                    <a:pt x="299" y="352"/>
                  </a:lnTo>
                  <a:lnTo>
                    <a:pt x="290" y="354"/>
                  </a:lnTo>
                  <a:lnTo>
                    <a:pt x="278" y="349"/>
                  </a:lnTo>
                  <a:lnTo>
                    <a:pt x="265" y="345"/>
                  </a:lnTo>
                  <a:lnTo>
                    <a:pt x="249" y="335"/>
                  </a:lnTo>
                  <a:lnTo>
                    <a:pt x="236" y="332"/>
                  </a:lnTo>
                  <a:lnTo>
                    <a:pt x="216" y="323"/>
                  </a:lnTo>
                  <a:lnTo>
                    <a:pt x="203" y="313"/>
                  </a:lnTo>
                  <a:lnTo>
                    <a:pt x="199" y="307"/>
                  </a:lnTo>
                  <a:lnTo>
                    <a:pt x="189" y="306"/>
                  </a:lnTo>
                  <a:lnTo>
                    <a:pt x="171" y="299"/>
                  </a:lnTo>
                  <a:lnTo>
                    <a:pt x="165" y="290"/>
                  </a:lnTo>
                  <a:lnTo>
                    <a:pt x="148" y="278"/>
                  </a:lnTo>
                  <a:lnTo>
                    <a:pt x="141" y="265"/>
                  </a:lnTo>
                  <a:lnTo>
                    <a:pt x="138" y="255"/>
                  </a:lnTo>
                  <a:lnTo>
                    <a:pt x="145" y="253"/>
                  </a:lnTo>
                  <a:lnTo>
                    <a:pt x="144" y="247"/>
                  </a:lnTo>
                  <a:lnTo>
                    <a:pt x="149" y="242"/>
                  </a:lnTo>
                  <a:lnTo>
                    <a:pt x="150" y="234"/>
                  </a:lnTo>
                  <a:lnTo>
                    <a:pt x="146" y="225"/>
                  </a:lnTo>
                  <a:lnTo>
                    <a:pt x="146" y="217"/>
                  </a:lnTo>
                  <a:lnTo>
                    <a:pt x="142" y="206"/>
                  </a:lnTo>
                  <a:lnTo>
                    <a:pt x="131" y="186"/>
                  </a:lnTo>
                  <a:lnTo>
                    <a:pt x="116" y="169"/>
                  </a:lnTo>
                  <a:lnTo>
                    <a:pt x="110" y="156"/>
                  </a:lnTo>
                  <a:lnTo>
                    <a:pt x="97" y="148"/>
                  </a:lnTo>
                  <a:lnTo>
                    <a:pt x="95" y="143"/>
                  </a:lnTo>
                  <a:lnTo>
                    <a:pt x="101" y="130"/>
                  </a:lnTo>
                  <a:lnTo>
                    <a:pt x="93" y="125"/>
                  </a:lnTo>
                  <a:lnTo>
                    <a:pt x="85" y="115"/>
                  </a:lnTo>
                  <a:lnTo>
                    <a:pt x="85" y="101"/>
                  </a:lnTo>
                  <a:lnTo>
                    <a:pt x="75" y="99"/>
                  </a:lnTo>
                  <a:lnTo>
                    <a:pt x="68" y="88"/>
                  </a:lnTo>
                  <a:lnTo>
                    <a:pt x="63" y="78"/>
                  </a:lnTo>
                  <a:lnTo>
                    <a:pt x="64" y="72"/>
                  </a:lnTo>
                  <a:lnTo>
                    <a:pt x="59" y="56"/>
                  </a:lnTo>
                  <a:lnTo>
                    <a:pt x="58" y="40"/>
                  </a:lnTo>
                  <a:lnTo>
                    <a:pt x="61" y="32"/>
                  </a:lnTo>
                  <a:lnTo>
                    <a:pt x="50" y="24"/>
                  </a:lnTo>
                  <a:lnTo>
                    <a:pt x="44" y="25"/>
                  </a:lnTo>
                  <a:lnTo>
                    <a:pt x="36" y="19"/>
                  </a:lnTo>
                  <a:lnTo>
                    <a:pt x="31" y="27"/>
                  </a:lnTo>
                  <a:lnTo>
                    <a:pt x="30" y="37"/>
                  </a:lnTo>
                  <a:lnTo>
                    <a:pt x="27" y="53"/>
                  </a:lnTo>
                  <a:lnTo>
                    <a:pt x="31" y="62"/>
                  </a:lnTo>
                  <a:lnTo>
                    <a:pt x="39" y="76"/>
                  </a:lnTo>
                  <a:lnTo>
                    <a:pt x="41" y="81"/>
                  </a:lnTo>
                  <a:lnTo>
                    <a:pt x="43" y="82"/>
                  </a:lnTo>
                  <a:lnTo>
                    <a:pt x="43" y="89"/>
                  </a:lnTo>
                  <a:lnTo>
                    <a:pt x="47" y="89"/>
                  </a:lnTo>
                  <a:lnTo>
                    <a:pt x="46" y="102"/>
                  </a:lnTo>
                  <a:lnTo>
                    <a:pt x="51" y="108"/>
                  </a:lnTo>
                  <a:lnTo>
                    <a:pt x="52" y="115"/>
                  </a:lnTo>
                  <a:lnTo>
                    <a:pt x="61" y="125"/>
                  </a:lnTo>
                  <a:lnTo>
                    <a:pt x="62" y="145"/>
                  </a:lnTo>
                  <a:lnTo>
                    <a:pt x="65" y="154"/>
                  </a:lnTo>
                  <a:lnTo>
                    <a:pt x="67" y="164"/>
                  </a:lnTo>
                  <a:lnTo>
                    <a:pt x="66" y="174"/>
                  </a:lnTo>
                  <a:lnTo>
                    <a:pt x="74" y="175"/>
                  </a:lnTo>
                  <a:lnTo>
                    <a:pt x="80" y="185"/>
                  </a:lnTo>
                  <a:lnTo>
                    <a:pt x="84" y="194"/>
                  </a:lnTo>
                  <a:lnTo>
                    <a:pt x="83" y="198"/>
                  </a:lnTo>
                  <a:lnTo>
                    <a:pt x="74" y="205"/>
                  </a:lnTo>
                  <a:lnTo>
                    <a:pt x="71" y="205"/>
                  </a:lnTo>
                  <a:lnTo>
                    <a:pt x="68" y="193"/>
                  </a:lnTo>
                  <a:lnTo>
                    <a:pt x="59" y="181"/>
                  </a:lnTo>
                  <a:lnTo>
                    <a:pt x="49" y="171"/>
                  </a:lnTo>
                  <a:lnTo>
                    <a:pt x="41" y="165"/>
                  </a:lnTo>
                  <a:lnTo>
                    <a:pt x="45" y="150"/>
                  </a:lnTo>
                  <a:lnTo>
                    <a:pt x="45" y="139"/>
                  </a:lnTo>
                  <a:lnTo>
                    <a:pt x="38" y="133"/>
                  </a:lnTo>
                  <a:lnTo>
                    <a:pt x="28" y="123"/>
                  </a:lnTo>
                  <a:lnTo>
                    <a:pt x="25" y="126"/>
                  </a:lnTo>
                  <a:lnTo>
                    <a:pt x="22" y="121"/>
                  </a:lnTo>
                  <a:lnTo>
                    <a:pt x="13" y="115"/>
                  </a:lnTo>
                  <a:lnTo>
                    <a:pt x="6" y="103"/>
                  </a:lnTo>
                  <a:lnTo>
                    <a:pt x="7" y="102"/>
                  </a:lnTo>
                  <a:lnTo>
                    <a:pt x="14" y="103"/>
                  </a:lnTo>
                  <a:lnTo>
                    <a:pt x="23" y="95"/>
                  </a:lnTo>
                  <a:lnTo>
                    <a:pt x="26" y="86"/>
                  </a:lnTo>
                  <a:lnTo>
                    <a:pt x="17" y="71"/>
                  </a:lnTo>
                  <a:lnTo>
                    <a:pt x="8" y="65"/>
                  </a:lnTo>
                  <a:lnTo>
                    <a:pt x="6" y="52"/>
                  </a:lnTo>
                  <a:lnTo>
                    <a:pt x="4" y="39"/>
                  </a:lnTo>
                  <a:lnTo>
                    <a:pt x="1" y="22"/>
                  </a:lnTo>
                  <a:lnTo>
                    <a:pt x="0" y="4"/>
                  </a:lnTo>
                  <a:lnTo>
                    <a:pt x="21" y="2"/>
                  </a:lnTo>
                  <a:lnTo>
                    <a:pt x="43" y="0"/>
                  </a:lnTo>
                  <a:lnTo>
                    <a:pt x="41" y="4"/>
                  </a:lnTo>
                  <a:lnTo>
                    <a:pt x="64" y="14"/>
                  </a:lnTo>
                  <a:lnTo>
                    <a:pt x="99" y="29"/>
                  </a:lnTo>
                  <a:lnTo>
                    <a:pt x="134" y="28"/>
                  </a:lnTo>
                  <a:lnTo>
                    <a:pt x="148" y="28"/>
                  </a:lnTo>
                  <a:lnTo>
                    <a:pt x="150" y="20"/>
                  </a:lnTo>
                  <a:lnTo>
                    <a:pt x="181" y="20"/>
                  </a:lnTo>
                  <a:lnTo>
                    <a:pt x="185" y="27"/>
                  </a:lnTo>
                  <a:lnTo>
                    <a:pt x="192" y="34"/>
                  </a:lnTo>
                  <a:lnTo>
                    <a:pt x="200" y="43"/>
                  </a:lnTo>
                  <a:lnTo>
                    <a:pt x="202" y="54"/>
                  </a:lnTo>
                  <a:lnTo>
                    <a:pt x="203" y="65"/>
                  </a:lnTo>
                  <a:lnTo>
                    <a:pt x="211" y="71"/>
                  </a:lnTo>
                  <a:lnTo>
                    <a:pt x="224" y="78"/>
                  </a:lnTo>
                  <a:lnTo>
                    <a:pt x="240" y="61"/>
                  </a:lnTo>
                  <a:lnTo>
                    <a:pt x="254" y="61"/>
                  </a:lnTo>
                  <a:lnTo>
                    <a:pt x="264" y="69"/>
                  </a:lnTo>
                  <a:lnTo>
                    <a:pt x="269" y="83"/>
                  </a:lnTo>
                  <a:lnTo>
                    <a:pt x="273" y="95"/>
                  </a:lnTo>
                  <a:lnTo>
                    <a:pt x="280" y="107"/>
                  </a:lnTo>
                  <a:lnTo>
                    <a:pt x="281" y="122"/>
                  </a:lnTo>
                  <a:lnTo>
                    <a:pt x="283" y="132"/>
                  </a:lnTo>
                  <a:lnTo>
                    <a:pt x="296" y="138"/>
                  </a:lnTo>
                  <a:lnTo>
                    <a:pt x="307" y="143"/>
                  </a:lnTo>
                  <a:lnTo>
                    <a:pt x="315" y="142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30"/>
            <p:cNvSpPr/>
            <p:nvPr/>
          </p:nvSpPr>
          <p:spPr>
            <a:xfrm>
              <a:off x="6113121" y="2870249"/>
              <a:ext cx="129048" cy="92177"/>
            </a:xfrm>
            <a:custGeom>
              <a:rect b="b" l="l" r="r" t="t"/>
              <a:pathLst>
                <a:path extrusionOk="0" h="30" w="42">
                  <a:moveTo>
                    <a:pt x="2" y="9"/>
                  </a:moveTo>
                  <a:lnTo>
                    <a:pt x="4" y="9"/>
                  </a:lnTo>
                  <a:lnTo>
                    <a:pt x="4" y="5"/>
                  </a:lnTo>
                  <a:lnTo>
                    <a:pt x="14" y="2"/>
                  </a:lnTo>
                  <a:lnTo>
                    <a:pt x="17" y="1"/>
                  </a:lnTo>
                  <a:lnTo>
                    <a:pt x="23" y="0"/>
                  </a:lnTo>
                  <a:lnTo>
                    <a:pt x="31" y="0"/>
                  </a:lnTo>
                  <a:lnTo>
                    <a:pt x="40" y="6"/>
                  </a:lnTo>
                  <a:lnTo>
                    <a:pt x="42" y="20"/>
                  </a:lnTo>
                  <a:lnTo>
                    <a:pt x="39" y="20"/>
                  </a:lnTo>
                  <a:lnTo>
                    <a:pt x="37" y="24"/>
                  </a:lnTo>
                  <a:lnTo>
                    <a:pt x="28" y="24"/>
                  </a:lnTo>
                  <a:lnTo>
                    <a:pt x="22" y="28"/>
                  </a:lnTo>
                  <a:lnTo>
                    <a:pt x="11" y="30"/>
                  </a:lnTo>
                  <a:lnTo>
                    <a:pt x="3" y="25"/>
                  </a:lnTo>
                  <a:lnTo>
                    <a:pt x="0" y="16"/>
                  </a:lnTo>
                  <a:lnTo>
                    <a:pt x="2" y="9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30"/>
            <p:cNvSpPr/>
            <p:nvPr/>
          </p:nvSpPr>
          <p:spPr>
            <a:xfrm>
              <a:off x="4377113" y="3973306"/>
              <a:ext cx="918702" cy="949428"/>
            </a:xfrm>
            <a:custGeom>
              <a:rect b="b" l="l" r="r" t="t"/>
              <a:pathLst>
                <a:path extrusionOk="0" h="309" w="299">
                  <a:moveTo>
                    <a:pt x="0" y="215"/>
                  </a:moveTo>
                  <a:lnTo>
                    <a:pt x="6" y="211"/>
                  </a:lnTo>
                  <a:lnTo>
                    <a:pt x="9" y="199"/>
                  </a:lnTo>
                  <a:lnTo>
                    <a:pt x="15" y="198"/>
                  </a:lnTo>
                  <a:lnTo>
                    <a:pt x="28" y="204"/>
                  </a:lnTo>
                  <a:lnTo>
                    <a:pt x="38" y="200"/>
                  </a:lnTo>
                  <a:lnTo>
                    <a:pt x="45" y="201"/>
                  </a:lnTo>
                  <a:lnTo>
                    <a:pt x="48" y="197"/>
                  </a:lnTo>
                  <a:lnTo>
                    <a:pt x="121" y="196"/>
                  </a:lnTo>
                  <a:lnTo>
                    <a:pt x="125" y="182"/>
                  </a:lnTo>
                  <a:lnTo>
                    <a:pt x="122" y="179"/>
                  </a:lnTo>
                  <a:lnTo>
                    <a:pt x="114" y="90"/>
                  </a:lnTo>
                  <a:lnTo>
                    <a:pt x="106" y="0"/>
                  </a:lnTo>
                  <a:lnTo>
                    <a:pt x="133" y="0"/>
                  </a:lnTo>
                  <a:lnTo>
                    <a:pt x="193" y="45"/>
                  </a:lnTo>
                  <a:lnTo>
                    <a:pt x="254" y="90"/>
                  </a:lnTo>
                  <a:lnTo>
                    <a:pt x="258" y="100"/>
                  </a:lnTo>
                  <a:lnTo>
                    <a:pt x="270" y="106"/>
                  </a:lnTo>
                  <a:lnTo>
                    <a:pt x="278" y="109"/>
                  </a:lnTo>
                  <a:lnTo>
                    <a:pt x="278" y="123"/>
                  </a:lnTo>
                  <a:lnTo>
                    <a:pt x="298" y="120"/>
                  </a:lnTo>
                  <a:lnTo>
                    <a:pt x="299" y="168"/>
                  </a:lnTo>
                  <a:lnTo>
                    <a:pt x="289" y="182"/>
                  </a:lnTo>
                  <a:lnTo>
                    <a:pt x="287" y="195"/>
                  </a:lnTo>
                  <a:lnTo>
                    <a:pt x="271" y="198"/>
                  </a:lnTo>
                  <a:lnTo>
                    <a:pt x="246" y="200"/>
                  </a:lnTo>
                  <a:lnTo>
                    <a:pt x="240" y="207"/>
                  </a:lnTo>
                  <a:lnTo>
                    <a:pt x="228" y="208"/>
                  </a:lnTo>
                  <a:lnTo>
                    <a:pt x="216" y="208"/>
                  </a:lnTo>
                  <a:lnTo>
                    <a:pt x="212" y="204"/>
                  </a:lnTo>
                  <a:lnTo>
                    <a:pt x="202" y="207"/>
                  </a:lnTo>
                  <a:lnTo>
                    <a:pt x="185" y="216"/>
                  </a:lnTo>
                  <a:lnTo>
                    <a:pt x="182" y="222"/>
                  </a:lnTo>
                  <a:lnTo>
                    <a:pt x="167" y="232"/>
                  </a:lnTo>
                  <a:lnTo>
                    <a:pt x="165" y="237"/>
                  </a:lnTo>
                  <a:lnTo>
                    <a:pt x="157" y="241"/>
                  </a:lnTo>
                  <a:lnTo>
                    <a:pt x="148" y="238"/>
                  </a:lnTo>
                  <a:lnTo>
                    <a:pt x="143" y="244"/>
                  </a:lnTo>
                  <a:lnTo>
                    <a:pt x="140" y="258"/>
                  </a:lnTo>
                  <a:lnTo>
                    <a:pt x="126" y="275"/>
                  </a:lnTo>
                  <a:lnTo>
                    <a:pt x="126" y="282"/>
                  </a:lnTo>
                  <a:lnTo>
                    <a:pt x="121" y="291"/>
                  </a:lnTo>
                  <a:lnTo>
                    <a:pt x="122" y="303"/>
                  </a:lnTo>
                  <a:lnTo>
                    <a:pt x="115" y="306"/>
                  </a:lnTo>
                  <a:lnTo>
                    <a:pt x="111" y="309"/>
                  </a:lnTo>
                  <a:lnTo>
                    <a:pt x="108" y="300"/>
                  </a:lnTo>
                  <a:lnTo>
                    <a:pt x="103" y="302"/>
                  </a:lnTo>
                  <a:lnTo>
                    <a:pt x="99" y="302"/>
                  </a:lnTo>
                  <a:lnTo>
                    <a:pt x="96" y="308"/>
                  </a:lnTo>
                  <a:lnTo>
                    <a:pt x="82" y="307"/>
                  </a:lnTo>
                  <a:lnTo>
                    <a:pt x="77" y="305"/>
                  </a:lnTo>
                  <a:lnTo>
                    <a:pt x="75" y="306"/>
                  </a:lnTo>
                  <a:lnTo>
                    <a:pt x="69" y="300"/>
                  </a:lnTo>
                  <a:lnTo>
                    <a:pt x="70" y="294"/>
                  </a:lnTo>
                  <a:lnTo>
                    <a:pt x="68" y="292"/>
                  </a:lnTo>
                  <a:lnTo>
                    <a:pt x="64" y="294"/>
                  </a:lnTo>
                  <a:lnTo>
                    <a:pt x="65" y="287"/>
                  </a:lnTo>
                  <a:lnTo>
                    <a:pt x="68" y="282"/>
                  </a:lnTo>
                  <a:lnTo>
                    <a:pt x="61" y="273"/>
                  </a:lnTo>
                  <a:lnTo>
                    <a:pt x="59" y="267"/>
                  </a:lnTo>
                  <a:lnTo>
                    <a:pt x="55" y="263"/>
                  </a:lnTo>
                  <a:lnTo>
                    <a:pt x="51" y="262"/>
                  </a:lnTo>
                  <a:lnTo>
                    <a:pt x="47" y="265"/>
                  </a:lnTo>
                  <a:lnTo>
                    <a:pt x="41" y="268"/>
                  </a:lnTo>
                  <a:lnTo>
                    <a:pt x="36" y="272"/>
                  </a:lnTo>
                  <a:lnTo>
                    <a:pt x="28" y="271"/>
                  </a:lnTo>
                  <a:lnTo>
                    <a:pt x="23" y="265"/>
                  </a:lnTo>
                  <a:lnTo>
                    <a:pt x="20" y="265"/>
                  </a:lnTo>
                  <a:lnTo>
                    <a:pt x="15" y="267"/>
                  </a:lnTo>
                  <a:lnTo>
                    <a:pt x="12" y="267"/>
                  </a:lnTo>
                  <a:lnTo>
                    <a:pt x="11" y="260"/>
                  </a:lnTo>
                  <a:lnTo>
                    <a:pt x="12" y="253"/>
                  </a:lnTo>
                  <a:lnTo>
                    <a:pt x="11" y="245"/>
                  </a:lnTo>
                  <a:lnTo>
                    <a:pt x="4" y="240"/>
                  </a:lnTo>
                  <a:lnTo>
                    <a:pt x="0" y="228"/>
                  </a:lnTo>
                  <a:lnTo>
                    <a:pt x="0" y="215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30"/>
            <p:cNvSpPr/>
            <p:nvPr/>
          </p:nvSpPr>
          <p:spPr>
            <a:xfrm>
              <a:off x="10162781" y="3758225"/>
              <a:ext cx="491613" cy="1173725"/>
            </a:xfrm>
            <a:custGeom>
              <a:rect b="b" l="l" r="r" t="t"/>
              <a:pathLst>
                <a:path extrusionOk="0" h="382" w="160">
                  <a:moveTo>
                    <a:pt x="135" y="169"/>
                  </a:moveTo>
                  <a:lnTo>
                    <a:pt x="126" y="178"/>
                  </a:lnTo>
                  <a:lnTo>
                    <a:pt x="113" y="179"/>
                  </a:lnTo>
                  <a:lnTo>
                    <a:pt x="108" y="201"/>
                  </a:lnTo>
                  <a:lnTo>
                    <a:pt x="101" y="205"/>
                  </a:lnTo>
                  <a:lnTo>
                    <a:pt x="112" y="223"/>
                  </a:lnTo>
                  <a:lnTo>
                    <a:pt x="126" y="239"/>
                  </a:lnTo>
                  <a:lnTo>
                    <a:pt x="135" y="252"/>
                  </a:lnTo>
                  <a:lnTo>
                    <a:pt x="131" y="270"/>
                  </a:lnTo>
                  <a:lnTo>
                    <a:pt x="125" y="274"/>
                  </a:lnTo>
                  <a:lnTo>
                    <a:pt x="130" y="285"/>
                  </a:lnTo>
                  <a:lnTo>
                    <a:pt x="144" y="301"/>
                  </a:lnTo>
                  <a:lnTo>
                    <a:pt x="147" y="313"/>
                  </a:lnTo>
                  <a:lnTo>
                    <a:pt x="148" y="322"/>
                  </a:lnTo>
                  <a:lnTo>
                    <a:pt x="157" y="341"/>
                  </a:lnTo>
                  <a:lnTo>
                    <a:pt x="149" y="361"/>
                  </a:lnTo>
                  <a:lnTo>
                    <a:pt x="142" y="382"/>
                  </a:lnTo>
                  <a:lnTo>
                    <a:pt x="139" y="367"/>
                  </a:lnTo>
                  <a:lnTo>
                    <a:pt x="143" y="351"/>
                  </a:lnTo>
                  <a:lnTo>
                    <a:pt x="136" y="338"/>
                  </a:lnTo>
                  <a:lnTo>
                    <a:pt x="135" y="316"/>
                  </a:lnTo>
                  <a:lnTo>
                    <a:pt x="126" y="305"/>
                  </a:lnTo>
                  <a:lnTo>
                    <a:pt x="118" y="280"/>
                  </a:lnTo>
                  <a:lnTo>
                    <a:pt x="112" y="254"/>
                  </a:lnTo>
                  <a:lnTo>
                    <a:pt x="102" y="237"/>
                  </a:lnTo>
                  <a:lnTo>
                    <a:pt x="91" y="247"/>
                  </a:lnTo>
                  <a:lnTo>
                    <a:pt x="72" y="262"/>
                  </a:lnTo>
                  <a:lnTo>
                    <a:pt x="62" y="260"/>
                  </a:lnTo>
                  <a:lnTo>
                    <a:pt x="50" y="255"/>
                  </a:lnTo>
                  <a:lnTo>
                    <a:pt x="53" y="229"/>
                  </a:lnTo>
                  <a:lnTo>
                    <a:pt x="46" y="210"/>
                  </a:lnTo>
                  <a:lnTo>
                    <a:pt x="29" y="186"/>
                  </a:lnTo>
                  <a:lnTo>
                    <a:pt x="30" y="179"/>
                  </a:lnTo>
                  <a:lnTo>
                    <a:pt x="19" y="176"/>
                  </a:lnTo>
                  <a:lnTo>
                    <a:pt x="4" y="159"/>
                  </a:lnTo>
                  <a:lnTo>
                    <a:pt x="0" y="142"/>
                  </a:lnTo>
                  <a:lnTo>
                    <a:pt x="7" y="145"/>
                  </a:lnTo>
                  <a:lnTo>
                    <a:pt x="4" y="131"/>
                  </a:lnTo>
                  <a:lnTo>
                    <a:pt x="12" y="125"/>
                  </a:lnTo>
                  <a:lnTo>
                    <a:pt x="9" y="117"/>
                  </a:lnTo>
                  <a:lnTo>
                    <a:pt x="12" y="110"/>
                  </a:lnTo>
                  <a:lnTo>
                    <a:pt x="9" y="88"/>
                  </a:lnTo>
                  <a:lnTo>
                    <a:pt x="23" y="93"/>
                  </a:lnTo>
                  <a:lnTo>
                    <a:pt x="28" y="76"/>
                  </a:lnTo>
                  <a:lnTo>
                    <a:pt x="27" y="66"/>
                  </a:lnTo>
                  <a:lnTo>
                    <a:pt x="33" y="48"/>
                  </a:lnTo>
                  <a:lnTo>
                    <a:pt x="30" y="36"/>
                  </a:lnTo>
                  <a:lnTo>
                    <a:pt x="50" y="22"/>
                  </a:lnTo>
                  <a:lnTo>
                    <a:pt x="64" y="26"/>
                  </a:lnTo>
                  <a:lnTo>
                    <a:pt x="59" y="13"/>
                  </a:lnTo>
                  <a:lnTo>
                    <a:pt x="64" y="9"/>
                  </a:lnTo>
                  <a:lnTo>
                    <a:pt x="61" y="1"/>
                  </a:lnTo>
                  <a:lnTo>
                    <a:pt x="71" y="0"/>
                  </a:lnTo>
                  <a:lnTo>
                    <a:pt x="80" y="12"/>
                  </a:lnTo>
                  <a:lnTo>
                    <a:pt x="89" y="17"/>
                  </a:lnTo>
                  <a:lnTo>
                    <a:pt x="93" y="33"/>
                  </a:lnTo>
                  <a:lnTo>
                    <a:pt x="96" y="50"/>
                  </a:lnTo>
                  <a:lnTo>
                    <a:pt x="83" y="67"/>
                  </a:lnTo>
                  <a:lnTo>
                    <a:pt x="86" y="92"/>
                  </a:lnTo>
                  <a:lnTo>
                    <a:pt x="104" y="89"/>
                  </a:lnTo>
                  <a:lnTo>
                    <a:pt x="112" y="108"/>
                  </a:lnTo>
                  <a:lnTo>
                    <a:pt x="124" y="112"/>
                  </a:lnTo>
                  <a:lnTo>
                    <a:pt x="122" y="129"/>
                  </a:lnTo>
                  <a:lnTo>
                    <a:pt x="137" y="137"/>
                  </a:lnTo>
                  <a:lnTo>
                    <a:pt x="146" y="141"/>
                  </a:lnTo>
                  <a:lnTo>
                    <a:pt x="158" y="134"/>
                  </a:lnTo>
                  <a:lnTo>
                    <a:pt x="160" y="143"/>
                  </a:lnTo>
                  <a:lnTo>
                    <a:pt x="147" y="156"/>
                  </a:lnTo>
                  <a:lnTo>
                    <a:pt x="144" y="164"/>
                  </a:lnTo>
                  <a:lnTo>
                    <a:pt x="135" y="169"/>
                  </a:lnTo>
                  <a:close/>
                </a:path>
              </a:pathLst>
            </a:custGeom>
            <a:solidFill>
              <a:srgbClr val="D9D9D9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30"/>
            <p:cNvSpPr/>
            <p:nvPr/>
          </p:nvSpPr>
          <p:spPr>
            <a:xfrm>
              <a:off x="6005580" y="2793435"/>
              <a:ext cx="95251" cy="104468"/>
            </a:xfrm>
            <a:custGeom>
              <a:rect b="b" l="l" r="r" t="t"/>
              <a:pathLst>
                <a:path extrusionOk="0" h="34" w="31">
                  <a:moveTo>
                    <a:pt x="22" y="21"/>
                  </a:moveTo>
                  <a:lnTo>
                    <a:pt x="21" y="17"/>
                  </a:lnTo>
                  <a:lnTo>
                    <a:pt x="15" y="27"/>
                  </a:lnTo>
                  <a:lnTo>
                    <a:pt x="16" y="34"/>
                  </a:lnTo>
                  <a:lnTo>
                    <a:pt x="13" y="32"/>
                  </a:lnTo>
                  <a:lnTo>
                    <a:pt x="7" y="25"/>
                  </a:lnTo>
                  <a:lnTo>
                    <a:pt x="0" y="21"/>
                  </a:lnTo>
                  <a:lnTo>
                    <a:pt x="1" y="18"/>
                  </a:lnTo>
                  <a:lnTo>
                    <a:pt x="3" y="7"/>
                  </a:lnTo>
                  <a:lnTo>
                    <a:pt x="8" y="2"/>
                  </a:lnTo>
                  <a:lnTo>
                    <a:pt x="11" y="0"/>
                  </a:lnTo>
                  <a:lnTo>
                    <a:pt x="16" y="3"/>
                  </a:lnTo>
                  <a:lnTo>
                    <a:pt x="18" y="6"/>
                  </a:lnTo>
                  <a:lnTo>
                    <a:pt x="24" y="9"/>
                  </a:lnTo>
                  <a:lnTo>
                    <a:pt x="31" y="13"/>
                  </a:lnTo>
                  <a:lnTo>
                    <a:pt x="29" y="14"/>
                  </a:lnTo>
                  <a:lnTo>
                    <a:pt x="27" y="19"/>
                  </a:lnTo>
                  <a:lnTo>
                    <a:pt x="22" y="21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30"/>
            <p:cNvSpPr/>
            <p:nvPr/>
          </p:nvSpPr>
          <p:spPr>
            <a:xfrm>
              <a:off x="9382346" y="2261878"/>
              <a:ext cx="1674557" cy="654460"/>
            </a:xfrm>
            <a:custGeom>
              <a:rect b="b" l="l" r="r" t="t"/>
              <a:pathLst>
                <a:path extrusionOk="0" h="213" w="545">
                  <a:moveTo>
                    <a:pt x="0" y="55"/>
                  </a:moveTo>
                  <a:lnTo>
                    <a:pt x="15" y="52"/>
                  </a:lnTo>
                  <a:lnTo>
                    <a:pt x="37" y="34"/>
                  </a:lnTo>
                  <a:lnTo>
                    <a:pt x="57" y="25"/>
                  </a:lnTo>
                  <a:lnTo>
                    <a:pt x="74" y="31"/>
                  </a:lnTo>
                  <a:lnTo>
                    <a:pt x="90" y="31"/>
                  </a:lnTo>
                  <a:lnTo>
                    <a:pt x="106" y="41"/>
                  </a:lnTo>
                  <a:lnTo>
                    <a:pt x="122" y="42"/>
                  </a:lnTo>
                  <a:lnTo>
                    <a:pt x="148" y="46"/>
                  </a:lnTo>
                  <a:lnTo>
                    <a:pt x="156" y="33"/>
                  </a:lnTo>
                  <a:lnTo>
                    <a:pt x="143" y="21"/>
                  </a:lnTo>
                  <a:lnTo>
                    <a:pt x="148" y="0"/>
                  </a:lnTo>
                  <a:lnTo>
                    <a:pt x="170" y="8"/>
                  </a:lnTo>
                  <a:lnTo>
                    <a:pt x="186" y="10"/>
                  </a:lnTo>
                  <a:lnTo>
                    <a:pt x="207" y="16"/>
                  </a:lnTo>
                  <a:lnTo>
                    <a:pt x="219" y="31"/>
                  </a:lnTo>
                  <a:lnTo>
                    <a:pt x="246" y="39"/>
                  </a:lnTo>
                  <a:lnTo>
                    <a:pt x="259" y="35"/>
                  </a:lnTo>
                  <a:lnTo>
                    <a:pt x="278" y="33"/>
                  </a:lnTo>
                  <a:lnTo>
                    <a:pt x="296" y="35"/>
                  </a:lnTo>
                  <a:lnTo>
                    <a:pt x="317" y="45"/>
                  </a:lnTo>
                  <a:lnTo>
                    <a:pt x="333" y="55"/>
                  </a:lnTo>
                  <a:lnTo>
                    <a:pt x="348" y="55"/>
                  </a:lnTo>
                  <a:lnTo>
                    <a:pt x="370" y="59"/>
                  </a:lnTo>
                  <a:lnTo>
                    <a:pt x="381" y="53"/>
                  </a:lnTo>
                  <a:lnTo>
                    <a:pt x="400" y="50"/>
                  </a:lnTo>
                  <a:lnTo>
                    <a:pt x="415" y="36"/>
                  </a:lnTo>
                  <a:lnTo>
                    <a:pt x="426" y="38"/>
                  </a:lnTo>
                  <a:lnTo>
                    <a:pt x="439" y="45"/>
                  </a:lnTo>
                  <a:lnTo>
                    <a:pt x="456" y="43"/>
                  </a:lnTo>
                  <a:lnTo>
                    <a:pt x="458" y="59"/>
                  </a:lnTo>
                  <a:lnTo>
                    <a:pt x="459" y="79"/>
                  </a:lnTo>
                  <a:lnTo>
                    <a:pt x="468" y="87"/>
                  </a:lnTo>
                  <a:lnTo>
                    <a:pt x="476" y="84"/>
                  </a:lnTo>
                  <a:lnTo>
                    <a:pt x="494" y="88"/>
                  </a:lnTo>
                  <a:lnTo>
                    <a:pt x="502" y="80"/>
                  </a:lnTo>
                  <a:lnTo>
                    <a:pt x="519" y="87"/>
                  </a:lnTo>
                  <a:lnTo>
                    <a:pt x="542" y="101"/>
                  </a:lnTo>
                  <a:lnTo>
                    <a:pt x="545" y="108"/>
                  </a:lnTo>
                  <a:lnTo>
                    <a:pt x="530" y="106"/>
                  </a:lnTo>
                  <a:lnTo>
                    <a:pt x="508" y="109"/>
                  </a:lnTo>
                  <a:lnTo>
                    <a:pt x="500" y="114"/>
                  </a:lnTo>
                  <a:lnTo>
                    <a:pt x="496" y="128"/>
                  </a:lnTo>
                  <a:lnTo>
                    <a:pt x="475" y="136"/>
                  </a:lnTo>
                  <a:lnTo>
                    <a:pt x="464" y="147"/>
                  </a:lnTo>
                  <a:lnTo>
                    <a:pt x="445" y="143"/>
                  </a:lnTo>
                  <a:lnTo>
                    <a:pt x="435" y="141"/>
                  </a:lnTo>
                  <a:lnTo>
                    <a:pt x="433" y="154"/>
                  </a:lnTo>
                  <a:lnTo>
                    <a:pt x="443" y="162"/>
                  </a:lnTo>
                  <a:lnTo>
                    <a:pt x="449" y="168"/>
                  </a:lnTo>
                  <a:lnTo>
                    <a:pt x="441" y="175"/>
                  </a:lnTo>
                  <a:lnTo>
                    <a:pt x="434" y="186"/>
                  </a:lnTo>
                  <a:lnTo>
                    <a:pt x="418" y="194"/>
                  </a:lnTo>
                  <a:lnTo>
                    <a:pt x="393" y="194"/>
                  </a:lnTo>
                  <a:lnTo>
                    <a:pt x="370" y="202"/>
                  </a:lnTo>
                  <a:lnTo>
                    <a:pt x="355" y="213"/>
                  </a:lnTo>
                  <a:lnTo>
                    <a:pt x="345" y="206"/>
                  </a:lnTo>
                  <a:lnTo>
                    <a:pt x="324" y="206"/>
                  </a:lnTo>
                  <a:lnTo>
                    <a:pt x="294" y="194"/>
                  </a:lnTo>
                  <a:lnTo>
                    <a:pt x="276" y="191"/>
                  </a:lnTo>
                  <a:lnTo>
                    <a:pt x="255" y="194"/>
                  </a:lnTo>
                  <a:lnTo>
                    <a:pt x="219" y="189"/>
                  </a:lnTo>
                  <a:lnTo>
                    <a:pt x="201" y="189"/>
                  </a:lnTo>
                  <a:lnTo>
                    <a:pt x="186" y="177"/>
                  </a:lnTo>
                  <a:lnTo>
                    <a:pt x="170" y="158"/>
                  </a:lnTo>
                  <a:lnTo>
                    <a:pt x="159" y="156"/>
                  </a:lnTo>
                  <a:lnTo>
                    <a:pt x="133" y="143"/>
                  </a:lnTo>
                  <a:lnTo>
                    <a:pt x="110" y="140"/>
                  </a:lnTo>
                  <a:lnTo>
                    <a:pt x="89" y="137"/>
                  </a:lnTo>
                  <a:lnTo>
                    <a:pt x="79" y="128"/>
                  </a:lnTo>
                  <a:lnTo>
                    <a:pt x="75" y="104"/>
                  </a:lnTo>
                  <a:lnTo>
                    <a:pt x="56" y="88"/>
                  </a:lnTo>
                  <a:lnTo>
                    <a:pt x="29" y="80"/>
                  </a:lnTo>
                  <a:lnTo>
                    <a:pt x="11" y="69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30"/>
            <p:cNvSpPr/>
            <p:nvPr/>
          </p:nvSpPr>
          <p:spPr>
            <a:xfrm>
              <a:off x="6746073" y="6225508"/>
              <a:ext cx="593009" cy="1047751"/>
            </a:xfrm>
            <a:custGeom>
              <a:rect b="b" l="l" r="r" t="t"/>
              <a:pathLst>
                <a:path extrusionOk="0" h="341" w="193">
                  <a:moveTo>
                    <a:pt x="82" y="25"/>
                  </a:moveTo>
                  <a:lnTo>
                    <a:pt x="96" y="23"/>
                  </a:lnTo>
                  <a:lnTo>
                    <a:pt x="117" y="29"/>
                  </a:lnTo>
                  <a:lnTo>
                    <a:pt x="122" y="26"/>
                  </a:lnTo>
                  <a:lnTo>
                    <a:pt x="135" y="26"/>
                  </a:lnTo>
                  <a:lnTo>
                    <a:pt x="142" y="20"/>
                  </a:lnTo>
                  <a:lnTo>
                    <a:pt x="153" y="20"/>
                  </a:lnTo>
                  <a:lnTo>
                    <a:pt x="173" y="12"/>
                  </a:lnTo>
                  <a:lnTo>
                    <a:pt x="188" y="0"/>
                  </a:lnTo>
                  <a:lnTo>
                    <a:pt x="190" y="9"/>
                  </a:lnTo>
                  <a:lnTo>
                    <a:pt x="189" y="30"/>
                  </a:lnTo>
                  <a:lnTo>
                    <a:pt x="191" y="48"/>
                  </a:lnTo>
                  <a:lnTo>
                    <a:pt x="190" y="81"/>
                  </a:lnTo>
                  <a:lnTo>
                    <a:pt x="193" y="91"/>
                  </a:lnTo>
                  <a:lnTo>
                    <a:pt x="186" y="105"/>
                  </a:lnTo>
                  <a:lnTo>
                    <a:pt x="179" y="120"/>
                  </a:lnTo>
                  <a:lnTo>
                    <a:pt x="166" y="133"/>
                  </a:lnTo>
                  <a:lnTo>
                    <a:pt x="150" y="141"/>
                  </a:lnTo>
                  <a:lnTo>
                    <a:pt x="129" y="151"/>
                  </a:lnTo>
                  <a:lnTo>
                    <a:pt x="107" y="173"/>
                  </a:lnTo>
                  <a:lnTo>
                    <a:pt x="100" y="177"/>
                  </a:lnTo>
                  <a:lnTo>
                    <a:pt x="86" y="192"/>
                  </a:lnTo>
                  <a:lnTo>
                    <a:pt x="79" y="196"/>
                  </a:lnTo>
                  <a:lnTo>
                    <a:pt x="76" y="211"/>
                  </a:lnTo>
                  <a:lnTo>
                    <a:pt x="84" y="227"/>
                  </a:lnTo>
                  <a:lnTo>
                    <a:pt x="87" y="239"/>
                  </a:lnTo>
                  <a:lnTo>
                    <a:pt x="86" y="245"/>
                  </a:lnTo>
                  <a:lnTo>
                    <a:pt x="90" y="244"/>
                  </a:lnTo>
                  <a:lnTo>
                    <a:pt x="88" y="265"/>
                  </a:lnTo>
                  <a:lnTo>
                    <a:pt x="84" y="274"/>
                  </a:lnTo>
                  <a:lnTo>
                    <a:pt x="88" y="278"/>
                  </a:lnTo>
                  <a:lnTo>
                    <a:pt x="85" y="287"/>
                  </a:lnTo>
                  <a:lnTo>
                    <a:pt x="77" y="294"/>
                  </a:lnTo>
                  <a:lnTo>
                    <a:pt x="62" y="301"/>
                  </a:lnTo>
                  <a:lnTo>
                    <a:pt x="39" y="312"/>
                  </a:lnTo>
                  <a:lnTo>
                    <a:pt x="31" y="320"/>
                  </a:lnTo>
                  <a:lnTo>
                    <a:pt x="32" y="329"/>
                  </a:lnTo>
                  <a:lnTo>
                    <a:pt x="36" y="330"/>
                  </a:lnTo>
                  <a:lnTo>
                    <a:pt x="34" y="341"/>
                  </a:lnTo>
                  <a:lnTo>
                    <a:pt x="20" y="341"/>
                  </a:lnTo>
                  <a:lnTo>
                    <a:pt x="20" y="332"/>
                  </a:lnTo>
                  <a:lnTo>
                    <a:pt x="18" y="322"/>
                  </a:lnTo>
                  <a:lnTo>
                    <a:pt x="17" y="315"/>
                  </a:lnTo>
                  <a:lnTo>
                    <a:pt x="21" y="292"/>
                  </a:lnTo>
                  <a:lnTo>
                    <a:pt x="18" y="277"/>
                  </a:lnTo>
                  <a:lnTo>
                    <a:pt x="11" y="248"/>
                  </a:lnTo>
                  <a:lnTo>
                    <a:pt x="31" y="224"/>
                  </a:lnTo>
                  <a:lnTo>
                    <a:pt x="37" y="209"/>
                  </a:lnTo>
                  <a:lnTo>
                    <a:pt x="39" y="207"/>
                  </a:lnTo>
                  <a:lnTo>
                    <a:pt x="42" y="195"/>
                  </a:lnTo>
                  <a:lnTo>
                    <a:pt x="40" y="189"/>
                  </a:lnTo>
                  <a:lnTo>
                    <a:pt x="41" y="173"/>
                  </a:lnTo>
                  <a:lnTo>
                    <a:pt x="46" y="159"/>
                  </a:lnTo>
                  <a:lnTo>
                    <a:pt x="47" y="133"/>
                  </a:lnTo>
                  <a:lnTo>
                    <a:pt x="38" y="126"/>
                  </a:lnTo>
                  <a:lnTo>
                    <a:pt x="29" y="124"/>
                  </a:lnTo>
                  <a:lnTo>
                    <a:pt x="25" y="119"/>
                  </a:lnTo>
                  <a:lnTo>
                    <a:pt x="17" y="115"/>
                  </a:lnTo>
                  <a:lnTo>
                    <a:pt x="2" y="115"/>
                  </a:lnTo>
                  <a:lnTo>
                    <a:pt x="1" y="108"/>
                  </a:lnTo>
                  <a:lnTo>
                    <a:pt x="0" y="93"/>
                  </a:lnTo>
                  <a:lnTo>
                    <a:pt x="56" y="76"/>
                  </a:lnTo>
                  <a:lnTo>
                    <a:pt x="66" y="86"/>
                  </a:lnTo>
                  <a:lnTo>
                    <a:pt x="71" y="84"/>
                  </a:lnTo>
                  <a:lnTo>
                    <a:pt x="78" y="89"/>
                  </a:lnTo>
                  <a:lnTo>
                    <a:pt x="79" y="97"/>
                  </a:lnTo>
                  <a:lnTo>
                    <a:pt x="74" y="107"/>
                  </a:lnTo>
                  <a:lnTo>
                    <a:pt x="75" y="122"/>
                  </a:lnTo>
                  <a:lnTo>
                    <a:pt x="86" y="134"/>
                  </a:lnTo>
                  <a:lnTo>
                    <a:pt x="92" y="120"/>
                  </a:lnTo>
                  <a:lnTo>
                    <a:pt x="100" y="116"/>
                  </a:lnTo>
                  <a:lnTo>
                    <a:pt x="100" y="89"/>
                  </a:lnTo>
                  <a:lnTo>
                    <a:pt x="93" y="74"/>
                  </a:lnTo>
                  <a:lnTo>
                    <a:pt x="87" y="67"/>
                  </a:lnTo>
                  <a:lnTo>
                    <a:pt x="80" y="68"/>
                  </a:lnTo>
                  <a:lnTo>
                    <a:pt x="76" y="40"/>
                  </a:lnTo>
                  <a:lnTo>
                    <a:pt x="82" y="25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30"/>
            <p:cNvSpPr/>
            <p:nvPr/>
          </p:nvSpPr>
          <p:spPr>
            <a:xfrm>
              <a:off x="4112871" y="3816603"/>
              <a:ext cx="672896" cy="817306"/>
            </a:xfrm>
            <a:custGeom>
              <a:rect b="b" l="l" r="r" t="t"/>
              <a:pathLst>
                <a:path extrusionOk="0" h="266" w="219">
                  <a:moveTo>
                    <a:pt x="86" y="266"/>
                  </a:moveTo>
                  <a:lnTo>
                    <a:pt x="74" y="251"/>
                  </a:lnTo>
                  <a:lnTo>
                    <a:pt x="63" y="236"/>
                  </a:lnTo>
                  <a:lnTo>
                    <a:pt x="51" y="231"/>
                  </a:lnTo>
                  <a:lnTo>
                    <a:pt x="43" y="225"/>
                  </a:lnTo>
                  <a:lnTo>
                    <a:pt x="33" y="225"/>
                  </a:lnTo>
                  <a:lnTo>
                    <a:pt x="24" y="229"/>
                  </a:lnTo>
                  <a:lnTo>
                    <a:pt x="15" y="227"/>
                  </a:lnTo>
                  <a:lnTo>
                    <a:pt x="8" y="234"/>
                  </a:lnTo>
                  <a:lnTo>
                    <a:pt x="7" y="223"/>
                  </a:lnTo>
                  <a:lnTo>
                    <a:pt x="12" y="213"/>
                  </a:lnTo>
                  <a:lnTo>
                    <a:pt x="15" y="193"/>
                  </a:lnTo>
                  <a:lnTo>
                    <a:pt x="13" y="173"/>
                  </a:lnTo>
                  <a:lnTo>
                    <a:pt x="11" y="162"/>
                  </a:lnTo>
                  <a:lnTo>
                    <a:pt x="14" y="152"/>
                  </a:lnTo>
                  <a:lnTo>
                    <a:pt x="9" y="142"/>
                  </a:lnTo>
                  <a:lnTo>
                    <a:pt x="0" y="133"/>
                  </a:lnTo>
                  <a:lnTo>
                    <a:pt x="4" y="126"/>
                  </a:lnTo>
                  <a:lnTo>
                    <a:pt x="75" y="126"/>
                  </a:lnTo>
                  <a:lnTo>
                    <a:pt x="72" y="96"/>
                  </a:lnTo>
                  <a:lnTo>
                    <a:pt x="77" y="86"/>
                  </a:lnTo>
                  <a:lnTo>
                    <a:pt x="93" y="84"/>
                  </a:lnTo>
                  <a:lnTo>
                    <a:pt x="94" y="31"/>
                  </a:lnTo>
                  <a:lnTo>
                    <a:pt x="153" y="32"/>
                  </a:lnTo>
                  <a:lnTo>
                    <a:pt x="153" y="0"/>
                  </a:lnTo>
                  <a:lnTo>
                    <a:pt x="219" y="51"/>
                  </a:lnTo>
                  <a:lnTo>
                    <a:pt x="192" y="51"/>
                  </a:lnTo>
                  <a:lnTo>
                    <a:pt x="200" y="141"/>
                  </a:lnTo>
                  <a:lnTo>
                    <a:pt x="208" y="230"/>
                  </a:lnTo>
                  <a:lnTo>
                    <a:pt x="211" y="233"/>
                  </a:lnTo>
                  <a:lnTo>
                    <a:pt x="207" y="247"/>
                  </a:lnTo>
                  <a:lnTo>
                    <a:pt x="134" y="248"/>
                  </a:lnTo>
                  <a:lnTo>
                    <a:pt x="131" y="252"/>
                  </a:lnTo>
                  <a:lnTo>
                    <a:pt x="124" y="251"/>
                  </a:lnTo>
                  <a:lnTo>
                    <a:pt x="114" y="255"/>
                  </a:lnTo>
                  <a:lnTo>
                    <a:pt x="101" y="249"/>
                  </a:lnTo>
                  <a:lnTo>
                    <a:pt x="95" y="250"/>
                  </a:lnTo>
                  <a:lnTo>
                    <a:pt x="92" y="262"/>
                  </a:lnTo>
                  <a:lnTo>
                    <a:pt x="86" y="266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30"/>
            <p:cNvSpPr/>
            <p:nvPr/>
          </p:nvSpPr>
          <p:spPr>
            <a:xfrm>
              <a:off x="6887411" y="6154837"/>
              <a:ext cx="165919" cy="482396"/>
            </a:xfrm>
            <a:custGeom>
              <a:rect b="b" l="l" r="r" t="t"/>
              <a:pathLst>
                <a:path extrusionOk="0" h="157" w="54">
                  <a:moveTo>
                    <a:pt x="36" y="48"/>
                  </a:moveTo>
                  <a:lnTo>
                    <a:pt x="30" y="63"/>
                  </a:lnTo>
                  <a:lnTo>
                    <a:pt x="34" y="91"/>
                  </a:lnTo>
                  <a:lnTo>
                    <a:pt x="41" y="90"/>
                  </a:lnTo>
                  <a:lnTo>
                    <a:pt x="47" y="97"/>
                  </a:lnTo>
                  <a:lnTo>
                    <a:pt x="54" y="112"/>
                  </a:lnTo>
                  <a:lnTo>
                    <a:pt x="54" y="139"/>
                  </a:lnTo>
                  <a:lnTo>
                    <a:pt x="46" y="143"/>
                  </a:lnTo>
                  <a:lnTo>
                    <a:pt x="40" y="157"/>
                  </a:lnTo>
                  <a:lnTo>
                    <a:pt x="29" y="145"/>
                  </a:lnTo>
                  <a:lnTo>
                    <a:pt x="28" y="130"/>
                  </a:lnTo>
                  <a:lnTo>
                    <a:pt x="33" y="120"/>
                  </a:lnTo>
                  <a:lnTo>
                    <a:pt x="32" y="112"/>
                  </a:lnTo>
                  <a:lnTo>
                    <a:pt x="25" y="107"/>
                  </a:lnTo>
                  <a:lnTo>
                    <a:pt x="20" y="109"/>
                  </a:lnTo>
                  <a:lnTo>
                    <a:pt x="10" y="99"/>
                  </a:lnTo>
                  <a:lnTo>
                    <a:pt x="0" y="93"/>
                  </a:lnTo>
                  <a:lnTo>
                    <a:pt x="6" y="74"/>
                  </a:lnTo>
                  <a:lnTo>
                    <a:pt x="12" y="67"/>
                  </a:lnTo>
                  <a:lnTo>
                    <a:pt x="9" y="50"/>
                  </a:lnTo>
                  <a:lnTo>
                    <a:pt x="13" y="33"/>
                  </a:lnTo>
                  <a:lnTo>
                    <a:pt x="17" y="27"/>
                  </a:lnTo>
                  <a:lnTo>
                    <a:pt x="13" y="10"/>
                  </a:lnTo>
                  <a:lnTo>
                    <a:pt x="4" y="0"/>
                  </a:lnTo>
                  <a:lnTo>
                    <a:pt x="22" y="4"/>
                  </a:lnTo>
                  <a:lnTo>
                    <a:pt x="25" y="10"/>
                  </a:lnTo>
                  <a:lnTo>
                    <a:pt x="32" y="20"/>
                  </a:lnTo>
                  <a:lnTo>
                    <a:pt x="36" y="48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30"/>
            <p:cNvSpPr/>
            <p:nvPr/>
          </p:nvSpPr>
          <p:spPr>
            <a:xfrm>
              <a:off x="10697410" y="5125524"/>
              <a:ext cx="1078476" cy="390219"/>
            </a:xfrm>
            <a:custGeom>
              <a:rect b="b" l="l" r="r" t="t"/>
              <a:pathLst>
                <a:path extrusionOk="0" h="524" w="1439">
                  <a:moveTo>
                    <a:pt x="1401" y="208"/>
                  </a:moveTo>
                  <a:lnTo>
                    <a:pt x="1346" y="237"/>
                  </a:lnTo>
                  <a:lnTo>
                    <a:pt x="1281" y="223"/>
                  </a:lnTo>
                  <a:lnTo>
                    <a:pt x="1194" y="223"/>
                  </a:lnTo>
                  <a:lnTo>
                    <a:pt x="1171" y="320"/>
                  </a:lnTo>
                  <a:lnTo>
                    <a:pt x="1143" y="349"/>
                  </a:lnTo>
                  <a:lnTo>
                    <a:pt x="1107" y="468"/>
                  </a:lnTo>
                  <a:lnTo>
                    <a:pt x="1045" y="486"/>
                  </a:lnTo>
                  <a:lnTo>
                    <a:pt x="974" y="462"/>
                  </a:lnTo>
                  <a:lnTo>
                    <a:pt x="938" y="469"/>
                  </a:lnTo>
                  <a:lnTo>
                    <a:pt x="894" y="512"/>
                  </a:lnTo>
                  <a:lnTo>
                    <a:pt x="846" y="506"/>
                  </a:lnTo>
                  <a:lnTo>
                    <a:pt x="798" y="524"/>
                  </a:lnTo>
                  <a:lnTo>
                    <a:pt x="746" y="476"/>
                  </a:lnTo>
                  <a:lnTo>
                    <a:pt x="733" y="419"/>
                  </a:lnTo>
                  <a:lnTo>
                    <a:pt x="788" y="448"/>
                  </a:lnTo>
                  <a:lnTo>
                    <a:pt x="846" y="432"/>
                  </a:lnTo>
                  <a:lnTo>
                    <a:pt x="860" y="360"/>
                  </a:lnTo>
                  <a:lnTo>
                    <a:pt x="892" y="344"/>
                  </a:lnTo>
                  <a:lnTo>
                    <a:pt x="981" y="325"/>
                  </a:lnTo>
                  <a:lnTo>
                    <a:pt x="1033" y="258"/>
                  </a:lnTo>
                  <a:lnTo>
                    <a:pt x="1068" y="204"/>
                  </a:lnTo>
                  <a:lnTo>
                    <a:pt x="1104" y="248"/>
                  </a:lnTo>
                  <a:lnTo>
                    <a:pt x="1119" y="219"/>
                  </a:lnTo>
                  <a:lnTo>
                    <a:pt x="1155" y="222"/>
                  </a:lnTo>
                  <a:lnTo>
                    <a:pt x="1157" y="168"/>
                  </a:lnTo>
                  <a:lnTo>
                    <a:pt x="1159" y="126"/>
                  </a:lnTo>
                  <a:lnTo>
                    <a:pt x="1214" y="66"/>
                  </a:lnTo>
                  <a:lnTo>
                    <a:pt x="1248" y="0"/>
                  </a:lnTo>
                  <a:lnTo>
                    <a:pt x="1278" y="0"/>
                  </a:lnTo>
                  <a:lnTo>
                    <a:pt x="1319" y="43"/>
                  </a:lnTo>
                  <a:lnTo>
                    <a:pt x="1325" y="80"/>
                  </a:lnTo>
                  <a:lnTo>
                    <a:pt x="1375" y="103"/>
                  </a:lnTo>
                  <a:lnTo>
                    <a:pt x="1439" y="129"/>
                  </a:lnTo>
                  <a:lnTo>
                    <a:pt x="1436" y="162"/>
                  </a:lnTo>
                  <a:lnTo>
                    <a:pt x="1385" y="167"/>
                  </a:lnTo>
                  <a:lnTo>
                    <a:pt x="1401" y="208"/>
                  </a:lnTo>
                  <a:moveTo>
                    <a:pt x="75" y="61"/>
                  </a:moveTo>
                  <a:lnTo>
                    <a:pt x="83" y="105"/>
                  </a:lnTo>
                  <a:lnTo>
                    <a:pt x="133" y="95"/>
                  </a:lnTo>
                  <a:lnTo>
                    <a:pt x="155" y="60"/>
                  </a:lnTo>
                  <a:lnTo>
                    <a:pt x="173" y="68"/>
                  </a:lnTo>
                  <a:lnTo>
                    <a:pt x="220" y="119"/>
                  </a:lnTo>
                  <a:lnTo>
                    <a:pt x="254" y="176"/>
                  </a:lnTo>
                  <a:lnTo>
                    <a:pt x="260" y="233"/>
                  </a:lnTo>
                  <a:lnTo>
                    <a:pt x="253" y="272"/>
                  </a:lnTo>
                  <a:lnTo>
                    <a:pt x="261" y="301"/>
                  </a:lnTo>
                  <a:lnTo>
                    <a:pt x="268" y="352"/>
                  </a:lnTo>
                  <a:lnTo>
                    <a:pt x="295" y="375"/>
                  </a:lnTo>
                  <a:lnTo>
                    <a:pt x="326" y="451"/>
                  </a:lnTo>
                  <a:lnTo>
                    <a:pt x="325" y="479"/>
                  </a:lnTo>
                  <a:lnTo>
                    <a:pt x="271" y="485"/>
                  </a:lnTo>
                  <a:lnTo>
                    <a:pt x="199" y="422"/>
                  </a:lnTo>
                  <a:lnTo>
                    <a:pt x="109" y="354"/>
                  </a:lnTo>
                  <a:lnTo>
                    <a:pt x="99" y="311"/>
                  </a:lnTo>
                  <a:lnTo>
                    <a:pt x="54" y="254"/>
                  </a:lnTo>
                  <a:lnTo>
                    <a:pt x="42" y="184"/>
                  </a:lnTo>
                  <a:lnTo>
                    <a:pt x="13" y="137"/>
                  </a:lnTo>
                  <a:lnTo>
                    <a:pt x="18" y="75"/>
                  </a:lnTo>
                  <a:lnTo>
                    <a:pt x="0" y="39"/>
                  </a:lnTo>
                  <a:lnTo>
                    <a:pt x="12" y="24"/>
                  </a:lnTo>
                  <a:lnTo>
                    <a:pt x="75" y="61"/>
                  </a:lnTo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30"/>
            <p:cNvSpPr/>
            <p:nvPr/>
          </p:nvSpPr>
          <p:spPr>
            <a:xfrm>
              <a:off x="5710612" y="6646450"/>
              <a:ext cx="743564" cy="774290"/>
            </a:xfrm>
            <a:custGeom>
              <a:rect b="b" l="l" r="r" t="t"/>
              <a:pathLst>
                <a:path extrusionOk="0" h="252" w="242">
                  <a:moveTo>
                    <a:pt x="76" y="242"/>
                  </a:moveTo>
                  <a:lnTo>
                    <a:pt x="64" y="226"/>
                  </a:lnTo>
                  <a:lnTo>
                    <a:pt x="58" y="211"/>
                  </a:lnTo>
                  <a:lnTo>
                    <a:pt x="54" y="191"/>
                  </a:lnTo>
                  <a:lnTo>
                    <a:pt x="50" y="176"/>
                  </a:lnTo>
                  <a:lnTo>
                    <a:pt x="45" y="144"/>
                  </a:lnTo>
                  <a:lnTo>
                    <a:pt x="46" y="119"/>
                  </a:lnTo>
                  <a:lnTo>
                    <a:pt x="44" y="108"/>
                  </a:lnTo>
                  <a:lnTo>
                    <a:pt x="37" y="99"/>
                  </a:lnTo>
                  <a:lnTo>
                    <a:pt x="28" y="82"/>
                  </a:lnTo>
                  <a:lnTo>
                    <a:pt x="19" y="57"/>
                  </a:lnTo>
                  <a:lnTo>
                    <a:pt x="15" y="44"/>
                  </a:lnTo>
                  <a:lnTo>
                    <a:pt x="1" y="24"/>
                  </a:lnTo>
                  <a:lnTo>
                    <a:pt x="0" y="8"/>
                  </a:lnTo>
                  <a:lnTo>
                    <a:pt x="9" y="4"/>
                  </a:lnTo>
                  <a:lnTo>
                    <a:pt x="20" y="0"/>
                  </a:lnTo>
                  <a:lnTo>
                    <a:pt x="32" y="1"/>
                  </a:lnTo>
                  <a:lnTo>
                    <a:pt x="42" y="10"/>
                  </a:lnTo>
                  <a:lnTo>
                    <a:pt x="45" y="9"/>
                  </a:lnTo>
                  <a:lnTo>
                    <a:pt x="119" y="8"/>
                  </a:lnTo>
                  <a:lnTo>
                    <a:pt x="131" y="18"/>
                  </a:lnTo>
                  <a:lnTo>
                    <a:pt x="175" y="21"/>
                  </a:lnTo>
                  <a:lnTo>
                    <a:pt x="208" y="13"/>
                  </a:lnTo>
                  <a:lnTo>
                    <a:pt x="223" y="8"/>
                  </a:lnTo>
                  <a:lnTo>
                    <a:pt x="235" y="9"/>
                  </a:lnTo>
                  <a:lnTo>
                    <a:pt x="242" y="14"/>
                  </a:lnTo>
                  <a:lnTo>
                    <a:pt x="242" y="15"/>
                  </a:lnTo>
                  <a:lnTo>
                    <a:pt x="232" y="20"/>
                  </a:lnTo>
                  <a:lnTo>
                    <a:pt x="226" y="20"/>
                  </a:lnTo>
                  <a:lnTo>
                    <a:pt x="214" y="28"/>
                  </a:lnTo>
                  <a:lnTo>
                    <a:pt x="208" y="20"/>
                  </a:lnTo>
                  <a:lnTo>
                    <a:pt x="179" y="27"/>
                  </a:lnTo>
                  <a:lnTo>
                    <a:pt x="166" y="28"/>
                  </a:lnTo>
                  <a:lnTo>
                    <a:pt x="163" y="102"/>
                  </a:lnTo>
                  <a:lnTo>
                    <a:pt x="145" y="102"/>
                  </a:lnTo>
                  <a:lnTo>
                    <a:pt x="143" y="163"/>
                  </a:lnTo>
                  <a:lnTo>
                    <a:pt x="139" y="240"/>
                  </a:lnTo>
                  <a:lnTo>
                    <a:pt x="123" y="250"/>
                  </a:lnTo>
                  <a:lnTo>
                    <a:pt x="114" y="252"/>
                  </a:lnTo>
                  <a:lnTo>
                    <a:pt x="103" y="248"/>
                  </a:lnTo>
                  <a:lnTo>
                    <a:pt x="95" y="246"/>
                  </a:lnTo>
                  <a:lnTo>
                    <a:pt x="92" y="238"/>
                  </a:lnTo>
                  <a:lnTo>
                    <a:pt x="85" y="232"/>
                  </a:lnTo>
                  <a:lnTo>
                    <a:pt x="76" y="242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30"/>
            <p:cNvSpPr/>
            <p:nvPr/>
          </p:nvSpPr>
          <p:spPr>
            <a:xfrm>
              <a:off x="14154060" y="6849240"/>
              <a:ext cx="132122" cy="147484"/>
            </a:xfrm>
            <a:custGeom>
              <a:rect b="b" l="l" r="r" t="t"/>
              <a:pathLst>
                <a:path extrusionOk="0" h="48" w="43">
                  <a:moveTo>
                    <a:pt x="26" y="20"/>
                  </a:moveTo>
                  <a:lnTo>
                    <a:pt x="37" y="33"/>
                  </a:lnTo>
                  <a:lnTo>
                    <a:pt x="43" y="43"/>
                  </a:lnTo>
                  <a:lnTo>
                    <a:pt x="35" y="48"/>
                  </a:lnTo>
                  <a:lnTo>
                    <a:pt x="27" y="42"/>
                  </a:lnTo>
                  <a:lnTo>
                    <a:pt x="17" y="33"/>
                  </a:lnTo>
                  <a:lnTo>
                    <a:pt x="8" y="22"/>
                  </a:lnTo>
                  <a:lnTo>
                    <a:pt x="0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16" y="8"/>
                  </a:lnTo>
                  <a:lnTo>
                    <a:pt x="22" y="15"/>
                  </a:lnTo>
                  <a:lnTo>
                    <a:pt x="26" y="2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30"/>
            <p:cNvSpPr/>
            <p:nvPr/>
          </p:nvSpPr>
          <p:spPr>
            <a:xfrm>
              <a:off x="5074590" y="4068555"/>
              <a:ext cx="863396" cy="752783"/>
            </a:xfrm>
            <a:custGeom>
              <a:rect b="b" l="l" r="r" t="t"/>
              <a:pathLst>
                <a:path extrusionOk="0" h="245" w="281">
                  <a:moveTo>
                    <a:pt x="34" y="239"/>
                  </a:moveTo>
                  <a:lnTo>
                    <a:pt x="34" y="225"/>
                  </a:lnTo>
                  <a:lnTo>
                    <a:pt x="13" y="220"/>
                  </a:lnTo>
                  <a:lnTo>
                    <a:pt x="12" y="210"/>
                  </a:lnTo>
                  <a:lnTo>
                    <a:pt x="2" y="197"/>
                  </a:lnTo>
                  <a:lnTo>
                    <a:pt x="0" y="187"/>
                  </a:lnTo>
                  <a:lnTo>
                    <a:pt x="1" y="177"/>
                  </a:lnTo>
                  <a:lnTo>
                    <a:pt x="13" y="176"/>
                  </a:lnTo>
                  <a:lnTo>
                    <a:pt x="19" y="169"/>
                  </a:lnTo>
                  <a:lnTo>
                    <a:pt x="44" y="167"/>
                  </a:lnTo>
                  <a:lnTo>
                    <a:pt x="60" y="164"/>
                  </a:lnTo>
                  <a:lnTo>
                    <a:pt x="62" y="151"/>
                  </a:lnTo>
                  <a:lnTo>
                    <a:pt x="72" y="137"/>
                  </a:lnTo>
                  <a:lnTo>
                    <a:pt x="71" y="89"/>
                  </a:lnTo>
                  <a:lnTo>
                    <a:pt x="97" y="80"/>
                  </a:lnTo>
                  <a:lnTo>
                    <a:pt x="149" y="39"/>
                  </a:lnTo>
                  <a:lnTo>
                    <a:pt x="209" y="0"/>
                  </a:lnTo>
                  <a:lnTo>
                    <a:pt x="238" y="9"/>
                  </a:lnTo>
                  <a:lnTo>
                    <a:pt x="248" y="20"/>
                  </a:lnTo>
                  <a:lnTo>
                    <a:pt x="261" y="12"/>
                  </a:lnTo>
                  <a:lnTo>
                    <a:pt x="266" y="45"/>
                  </a:lnTo>
                  <a:lnTo>
                    <a:pt x="273" y="50"/>
                  </a:lnTo>
                  <a:lnTo>
                    <a:pt x="274" y="57"/>
                  </a:lnTo>
                  <a:lnTo>
                    <a:pt x="281" y="64"/>
                  </a:lnTo>
                  <a:lnTo>
                    <a:pt x="278" y="73"/>
                  </a:lnTo>
                  <a:lnTo>
                    <a:pt x="271" y="115"/>
                  </a:lnTo>
                  <a:lnTo>
                    <a:pt x="271" y="142"/>
                  </a:lnTo>
                  <a:lnTo>
                    <a:pt x="248" y="162"/>
                  </a:lnTo>
                  <a:lnTo>
                    <a:pt x="241" y="189"/>
                  </a:lnTo>
                  <a:lnTo>
                    <a:pt x="249" y="197"/>
                  </a:lnTo>
                  <a:lnTo>
                    <a:pt x="249" y="210"/>
                  </a:lnTo>
                  <a:lnTo>
                    <a:pt x="260" y="210"/>
                  </a:lnTo>
                  <a:lnTo>
                    <a:pt x="259" y="220"/>
                  </a:lnTo>
                  <a:lnTo>
                    <a:pt x="254" y="221"/>
                  </a:lnTo>
                  <a:lnTo>
                    <a:pt x="253" y="228"/>
                  </a:lnTo>
                  <a:lnTo>
                    <a:pt x="250" y="228"/>
                  </a:lnTo>
                  <a:lnTo>
                    <a:pt x="237" y="206"/>
                  </a:lnTo>
                  <a:lnTo>
                    <a:pt x="233" y="205"/>
                  </a:lnTo>
                  <a:lnTo>
                    <a:pt x="219" y="216"/>
                  </a:lnTo>
                  <a:lnTo>
                    <a:pt x="205" y="210"/>
                  </a:lnTo>
                  <a:lnTo>
                    <a:pt x="195" y="209"/>
                  </a:lnTo>
                  <a:lnTo>
                    <a:pt x="189" y="212"/>
                  </a:lnTo>
                  <a:lnTo>
                    <a:pt x="179" y="212"/>
                  </a:lnTo>
                  <a:lnTo>
                    <a:pt x="168" y="220"/>
                  </a:lnTo>
                  <a:lnTo>
                    <a:pt x="159" y="221"/>
                  </a:lnTo>
                  <a:lnTo>
                    <a:pt x="137" y="210"/>
                  </a:lnTo>
                  <a:lnTo>
                    <a:pt x="128" y="215"/>
                  </a:lnTo>
                  <a:lnTo>
                    <a:pt x="119" y="215"/>
                  </a:lnTo>
                  <a:lnTo>
                    <a:pt x="112" y="207"/>
                  </a:lnTo>
                  <a:lnTo>
                    <a:pt x="93" y="199"/>
                  </a:lnTo>
                  <a:lnTo>
                    <a:pt x="74" y="202"/>
                  </a:lnTo>
                  <a:lnTo>
                    <a:pt x="69" y="206"/>
                  </a:lnTo>
                  <a:lnTo>
                    <a:pt x="67" y="218"/>
                  </a:lnTo>
                  <a:lnTo>
                    <a:pt x="61" y="227"/>
                  </a:lnTo>
                  <a:lnTo>
                    <a:pt x="60" y="245"/>
                  </a:lnTo>
                  <a:lnTo>
                    <a:pt x="46" y="233"/>
                  </a:lnTo>
                  <a:lnTo>
                    <a:pt x="40" y="233"/>
                  </a:lnTo>
                  <a:lnTo>
                    <a:pt x="34" y="239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30"/>
            <p:cNvSpPr/>
            <p:nvPr/>
          </p:nvSpPr>
          <p:spPr>
            <a:xfrm>
              <a:off x="5209783" y="4679999"/>
              <a:ext cx="663677" cy="614516"/>
            </a:xfrm>
            <a:custGeom>
              <a:rect b="b" l="l" r="r" t="t"/>
              <a:pathLst>
                <a:path extrusionOk="0" h="200" w="216">
                  <a:moveTo>
                    <a:pt x="106" y="189"/>
                  </a:moveTo>
                  <a:lnTo>
                    <a:pt x="87" y="197"/>
                  </a:lnTo>
                  <a:lnTo>
                    <a:pt x="80" y="196"/>
                  </a:lnTo>
                  <a:lnTo>
                    <a:pt x="73" y="200"/>
                  </a:lnTo>
                  <a:lnTo>
                    <a:pt x="59" y="200"/>
                  </a:lnTo>
                  <a:lnTo>
                    <a:pt x="49" y="187"/>
                  </a:lnTo>
                  <a:lnTo>
                    <a:pt x="43" y="172"/>
                  </a:lnTo>
                  <a:lnTo>
                    <a:pt x="30" y="158"/>
                  </a:lnTo>
                  <a:lnTo>
                    <a:pt x="16" y="158"/>
                  </a:lnTo>
                  <a:lnTo>
                    <a:pt x="0" y="158"/>
                  </a:lnTo>
                  <a:lnTo>
                    <a:pt x="1" y="125"/>
                  </a:lnTo>
                  <a:lnTo>
                    <a:pt x="0" y="112"/>
                  </a:lnTo>
                  <a:lnTo>
                    <a:pt x="4" y="98"/>
                  </a:lnTo>
                  <a:lnTo>
                    <a:pt x="9" y="92"/>
                  </a:lnTo>
                  <a:lnTo>
                    <a:pt x="18" y="79"/>
                  </a:lnTo>
                  <a:lnTo>
                    <a:pt x="16" y="74"/>
                  </a:lnTo>
                  <a:lnTo>
                    <a:pt x="20" y="65"/>
                  </a:lnTo>
                  <a:lnTo>
                    <a:pt x="16" y="53"/>
                  </a:lnTo>
                  <a:lnTo>
                    <a:pt x="16" y="46"/>
                  </a:lnTo>
                  <a:lnTo>
                    <a:pt x="17" y="28"/>
                  </a:lnTo>
                  <a:lnTo>
                    <a:pt x="23" y="19"/>
                  </a:lnTo>
                  <a:lnTo>
                    <a:pt x="25" y="7"/>
                  </a:lnTo>
                  <a:lnTo>
                    <a:pt x="30" y="3"/>
                  </a:lnTo>
                  <a:lnTo>
                    <a:pt x="49" y="0"/>
                  </a:lnTo>
                  <a:lnTo>
                    <a:pt x="68" y="8"/>
                  </a:lnTo>
                  <a:lnTo>
                    <a:pt x="75" y="16"/>
                  </a:lnTo>
                  <a:lnTo>
                    <a:pt x="84" y="16"/>
                  </a:lnTo>
                  <a:lnTo>
                    <a:pt x="93" y="11"/>
                  </a:lnTo>
                  <a:lnTo>
                    <a:pt x="115" y="22"/>
                  </a:lnTo>
                  <a:lnTo>
                    <a:pt x="124" y="21"/>
                  </a:lnTo>
                  <a:lnTo>
                    <a:pt x="135" y="13"/>
                  </a:lnTo>
                  <a:lnTo>
                    <a:pt x="145" y="13"/>
                  </a:lnTo>
                  <a:lnTo>
                    <a:pt x="151" y="10"/>
                  </a:lnTo>
                  <a:lnTo>
                    <a:pt x="161" y="11"/>
                  </a:lnTo>
                  <a:lnTo>
                    <a:pt x="175" y="17"/>
                  </a:lnTo>
                  <a:lnTo>
                    <a:pt x="189" y="6"/>
                  </a:lnTo>
                  <a:lnTo>
                    <a:pt x="193" y="7"/>
                  </a:lnTo>
                  <a:lnTo>
                    <a:pt x="206" y="29"/>
                  </a:lnTo>
                  <a:lnTo>
                    <a:pt x="209" y="29"/>
                  </a:lnTo>
                  <a:lnTo>
                    <a:pt x="216" y="37"/>
                  </a:lnTo>
                  <a:lnTo>
                    <a:pt x="214" y="41"/>
                  </a:lnTo>
                  <a:lnTo>
                    <a:pt x="214" y="48"/>
                  </a:lnTo>
                  <a:lnTo>
                    <a:pt x="199" y="64"/>
                  </a:lnTo>
                  <a:lnTo>
                    <a:pt x="194" y="77"/>
                  </a:lnTo>
                  <a:lnTo>
                    <a:pt x="191" y="88"/>
                  </a:lnTo>
                  <a:lnTo>
                    <a:pt x="187" y="93"/>
                  </a:lnTo>
                  <a:lnTo>
                    <a:pt x="184" y="107"/>
                  </a:lnTo>
                  <a:lnTo>
                    <a:pt x="174" y="116"/>
                  </a:lnTo>
                  <a:lnTo>
                    <a:pt x="172" y="126"/>
                  </a:lnTo>
                  <a:lnTo>
                    <a:pt x="167" y="135"/>
                  </a:lnTo>
                  <a:lnTo>
                    <a:pt x="166" y="143"/>
                  </a:lnTo>
                  <a:lnTo>
                    <a:pt x="153" y="150"/>
                  </a:lnTo>
                  <a:lnTo>
                    <a:pt x="143" y="142"/>
                  </a:lnTo>
                  <a:lnTo>
                    <a:pt x="136" y="142"/>
                  </a:lnTo>
                  <a:lnTo>
                    <a:pt x="125" y="154"/>
                  </a:lnTo>
                  <a:lnTo>
                    <a:pt x="120" y="155"/>
                  </a:lnTo>
                  <a:lnTo>
                    <a:pt x="111" y="175"/>
                  </a:lnTo>
                  <a:lnTo>
                    <a:pt x="106" y="189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30"/>
            <p:cNvSpPr/>
            <p:nvPr/>
          </p:nvSpPr>
          <p:spPr>
            <a:xfrm>
              <a:off x="1126322" y="4606257"/>
              <a:ext cx="264242" cy="276532"/>
            </a:xfrm>
            <a:custGeom>
              <a:rect b="b" l="l" r="r" t="t"/>
              <a:pathLst>
                <a:path extrusionOk="0" h="90" w="86">
                  <a:moveTo>
                    <a:pt x="33" y="82"/>
                  </a:moveTo>
                  <a:lnTo>
                    <a:pt x="27" y="75"/>
                  </a:lnTo>
                  <a:lnTo>
                    <a:pt x="19" y="67"/>
                  </a:lnTo>
                  <a:lnTo>
                    <a:pt x="15" y="60"/>
                  </a:lnTo>
                  <a:lnTo>
                    <a:pt x="8" y="54"/>
                  </a:lnTo>
                  <a:lnTo>
                    <a:pt x="0" y="44"/>
                  </a:lnTo>
                  <a:lnTo>
                    <a:pt x="2" y="41"/>
                  </a:lnTo>
                  <a:lnTo>
                    <a:pt x="5" y="44"/>
                  </a:lnTo>
                  <a:lnTo>
                    <a:pt x="6" y="43"/>
                  </a:lnTo>
                  <a:lnTo>
                    <a:pt x="12" y="42"/>
                  </a:lnTo>
                  <a:lnTo>
                    <a:pt x="15" y="37"/>
                  </a:lnTo>
                  <a:lnTo>
                    <a:pt x="18" y="37"/>
                  </a:lnTo>
                  <a:lnTo>
                    <a:pt x="18" y="27"/>
                  </a:lnTo>
                  <a:lnTo>
                    <a:pt x="23" y="26"/>
                  </a:lnTo>
                  <a:lnTo>
                    <a:pt x="26" y="26"/>
                  </a:lnTo>
                  <a:lnTo>
                    <a:pt x="31" y="21"/>
                  </a:lnTo>
                  <a:lnTo>
                    <a:pt x="36" y="25"/>
                  </a:lnTo>
                  <a:lnTo>
                    <a:pt x="38" y="22"/>
                  </a:lnTo>
                  <a:lnTo>
                    <a:pt x="41" y="20"/>
                  </a:lnTo>
                  <a:lnTo>
                    <a:pt x="48" y="14"/>
                  </a:lnTo>
                  <a:lnTo>
                    <a:pt x="49" y="10"/>
                  </a:lnTo>
                  <a:lnTo>
                    <a:pt x="51" y="10"/>
                  </a:lnTo>
                  <a:lnTo>
                    <a:pt x="54" y="5"/>
                  </a:lnTo>
                  <a:lnTo>
                    <a:pt x="56" y="5"/>
                  </a:lnTo>
                  <a:lnTo>
                    <a:pt x="58" y="8"/>
                  </a:lnTo>
                  <a:lnTo>
                    <a:pt x="62" y="9"/>
                  </a:lnTo>
                  <a:lnTo>
                    <a:pt x="66" y="6"/>
                  </a:lnTo>
                  <a:lnTo>
                    <a:pt x="71" y="6"/>
                  </a:lnTo>
                  <a:lnTo>
                    <a:pt x="77" y="3"/>
                  </a:lnTo>
                  <a:lnTo>
                    <a:pt x="80" y="0"/>
                  </a:lnTo>
                  <a:lnTo>
                    <a:pt x="86" y="1"/>
                  </a:lnTo>
                  <a:lnTo>
                    <a:pt x="85" y="3"/>
                  </a:lnTo>
                  <a:lnTo>
                    <a:pt x="83" y="8"/>
                  </a:lnTo>
                  <a:lnTo>
                    <a:pt x="84" y="15"/>
                  </a:lnTo>
                  <a:lnTo>
                    <a:pt x="79" y="22"/>
                  </a:lnTo>
                  <a:lnTo>
                    <a:pt x="77" y="30"/>
                  </a:lnTo>
                  <a:lnTo>
                    <a:pt x="76" y="40"/>
                  </a:lnTo>
                  <a:lnTo>
                    <a:pt x="76" y="45"/>
                  </a:lnTo>
                  <a:lnTo>
                    <a:pt x="76" y="54"/>
                  </a:lnTo>
                  <a:lnTo>
                    <a:pt x="73" y="56"/>
                  </a:lnTo>
                  <a:lnTo>
                    <a:pt x="70" y="65"/>
                  </a:lnTo>
                  <a:lnTo>
                    <a:pt x="71" y="71"/>
                  </a:lnTo>
                  <a:lnTo>
                    <a:pt x="67" y="76"/>
                  </a:lnTo>
                  <a:lnTo>
                    <a:pt x="67" y="82"/>
                  </a:lnTo>
                  <a:lnTo>
                    <a:pt x="70" y="85"/>
                  </a:lnTo>
                  <a:lnTo>
                    <a:pt x="65" y="90"/>
                  </a:lnTo>
                  <a:lnTo>
                    <a:pt x="60" y="88"/>
                  </a:lnTo>
                  <a:lnTo>
                    <a:pt x="57" y="84"/>
                  </a:lnTo>
                  <a:lnTo>
                    <a:pt x="52" y="82"/>
                  </a:lnTo>
                  <a:lnTo>
                    <a:pt x="47" y="85"/>
                  </a:lnTo>
                  <a:lnTo>
                    <a:pt x="36" y="79"/>
                  </a:lnTo>
                  <a:lnTo>
                    <a:pt x="33" y="82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30"/>
            <p:cNvSpPr/>
            <p:nvPr/>
          </p:nvSpPr>
          <p:spPr>
            <a:xfrm>
              <a:off x="5219000" y="2172774"/>
              <a:ext cx="178210" cy="165919"/>
            </a:xfrm>
            <a:custGeom>
              <a:rect b="b" l="l" r="r" t="t"/>
              <a:pathLst>
                <a:path extrusionOk="0" h="54" w="58">
                  <a:moveTo>
                    <a:pt x="42" y="0"/>
                  </a:moveTo>
                  <a:lnTo>
                    <a:pt x="55" y="0"/>
                  </a:lnTo>
                  <a:lnTo>
                    <a:pt x="58" y="7"/>
                  </a:lnTo>
                  <a:lnTo>
                    <a:pt x="55" y="25"/>
                  </a:lnTo>
                  <a:lnTo>
                    <a:pt x="51" y="33"/>
                  </a:lnTo>
                  <a:lnTo>
                    <a:pt x="42" y="33"/>
                  </a:lnTo>
                  <a:lnTo>
                    <a:pt x="45" y="54"/>
                  </a:lnTo>
                  <a:lnTo>
                    <a:pt x="36" y="49"/>
                  </a:lnTo>
                  <a:lnTo>
                    <a:pt x="26" y="40"/>
                  </a:lnTo>
                  <a:lnTo>
                    <a:pt x="11" y="44"/>
                  </a:lnTo>
                  <a:lnTo>
                    <a:pt x="0" y="43"/>
                  </a:lnTo>
                  <a:lnTo>
                    <a:pt x="8" y="37"/>
                  </a:lnTo>
                  <a:lnTo>
                    <a:pt x="21" y="8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30"/>
            <p:cNvSpPr/>
            <p:nvPr/>
          </p:nvSpPr>
          <p:spPr>
            <a:xfrm>
              <a:off x="5277380" y="1152678"/>
              <a:ext cx="1044677" cy="740493"/>
            </a:xfrm>
            <a:custGeom>
              <a:rect b="b" l="l" r="r" t="t"/>
              <a:pathLst>
                <a:path extrusionOk="0" h="241" w="340">
                  <a:moveTo>
                    <a:pt x="294" y="0"/>
                  </a:moveTo>
                  <a:lnTo>
                    <a:pt x="338" y="13"/>
                  </a:lnTo>
                  <a:lnTo>
                    <a:pt x="322" y="17"/>
                  </a:lnTo>
                  <a:lnTo>
                    <a:pt x="340" y="28"/>
                  </a:lnTo>
                  <a:lnTo>
                    <a:pt x="319" y="35"/>
                  </a:lnTo>
                  <a:lnTo>
                    <a:pt x="309" y="37"/>
                  </a:lnTo>
                  <a:lnTo>
                    <a:pt x="311" y="24"/>
                  </a:lnTo>
                  <a:lnTo>
                    <a:pt x="293" y="18"/>
                  </a:lnTo>
                  <a:lnTo>
                    <a:pt x="274" y="23"/>
                  </a:lnTo>
                  <a:lnTo>
                    <a:pt x="270" y="36"/>
                  </a:lnTo>
                  <a:lnTo>
                    <a:pt x="259" y="44"/>
                  </a:lnTo>
                  <a:lnTo>
                    <a:pt x="244" y="40"/>
                  </a:lnTo>
                  <a:lnTo>
                    <a:pt x="227" y="40"/>
                  </a:lnTo>
                  <a:lnTo>
                    <a:pt x="210" y="31"/>
                  </a:lnTo>
                  <a:lnTo>
                    <a:pt x="203" y="36"/>
                  </a:lnTo>
                  <a:lnTo>
                    <a:pt x="195" y="37"/>
                  </a:lnTo>
                  <a:lnTo>
                    <a:pt x="195" y="48"/>
                  </a:lnTo>
                  <a:lnTo>
                    <a:pt x="170" y="45"/>
                  </a:lnTo>
                  <a:lnTo>
                    <a:pt x="168" y="55"/>
                  </a:lnTo>
                  <a:lnTo>
                    <a:pt x="155" y="55"/>
                  </a:lnTo>
                  <a:lnTo>
                    <a:pt x="148" y="68"/>
                  </a:lnTo>
                  <a:lnTo>
                    <a:pt x="137" y="88"/>
                  </a:lnTo>
                  <a:lnTo>
                    <a:pt x="118" y="114"/>
                  </a:lnTo>
                  <a:lnTo>
                    <a:pt x="124" y="120"/>
                  </a:lnTo>
                  <a:lnTo>
                    <a:pt x="120" y="127"/>
                  </a:lnTo>
                  <a:lnTo>
                    <a:pt x="106" y="127"/>
                  </a:lnTo>
                  <a:lnTo>
                    <a:pt x="98" y="145"/>
                  </a:lnTo>
                  <a:lnTo>
                    <a:pt x="102" y="170"/>
                  </a:lnTo>
                  <a:lnTo>
                    <a:pt x="112" y="179"/>
                  </a:lnTo>
                  <a:lnTo>
                    <a:pt x="109" y="202"/>
                  </a:lnTo>
                  <a:lnTo>
                    <a:pt x="98" y="215"/>
                  </a:lnTo>
                  <a:lnTo>
                    <a:pt x="92" y="226"/>
                  </a:lnTo>
                  <a:lnTo>
                    <a:pt x="81" y="214"/>
                  </a:lnTo>
                  <a:lnTo>
                    <a:pt x="54" y="237"/>
                  </a:lnTo>
                  <a:lnTo>
                    <a:pt x="34" y="241"/>
                  </a:lnTo>
                  <a:lnTo>
                    <a:pt x="13" y="231"/>
                  </a:lnTo>
                  <a:lnTo>
                    <a:pt x="7" y="211"/>
                  </a:lnTo>
                  <a:lnTo>
                    <a:pt x="0" y="166"/>
                  </a:lnTo>
                  <a:lnTo>
                    <a:pt x="13" y="154"/>
                  </a:lnTo>
                  <a:lnTo>
                    <a:pt x="50" y="139"/>
                  </a:lnTo>
                  <a:lnTo>
                    <a:pt x="76" y="119"/>
                  </a:lnTo>
                  <a:lnTo>
                    <a:pt x="99" y="94"/>
                  </a:lnTo>
                  <a:lnTo>
                    <a:pt x="128" y="59"/>
                  </a:lnTo>
                  <a:lnTo>
                    <a:pt x="149" y="45"/>
                  </a:lnTo>
                  <a:lnTo>
                    <a:pt x="182" y="24"/>
                  </a:lnTo>
                  <a:lnTo>
                    <a:pt x="209" y="16"/>
                  </a:lnTo>
                  <a:lnTo>
                    <a:pt x="231" y="17"/>
                  </a:lnTo>
                  <a:lnTo>
                    <a:pt x="247" y="3"/>
                  </a:lnTo>
                  <a:lnTo>
                    <a:pt x="271" y="3"/>
                  </a:lnTo>
                  <a:lnTo>
                    <a:pt x="294" y="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30"/>
            <p:cNvSpPr/>
            <p:nvPr/>
          </p:nvSpPr>
          <p:spPr>
            <a:xfrm>
              <a:off x="9406926" y="3626104"/>
              <a:ext cx="467032" cy="255025"/>
            </a:xfrm>
            <a:custGeom>
              <a:rect b="b" l="l" r="r" t="t"/>
              <a:pathLst>
                <a:path extrusionOk="0" h="83" w="152">
                  <a:moveTo>
                    <a:pt x="146" y="52"/>
                  </a:moveTo>
                  <a:lnTo>
                    <a:pt x="146" y="61"/>
                  </a:lnTo>
                  <a:lnTo>
                    <a:pt x="152" y="75"/>
                  </a:lnTo>
                  <a:lnTo>
                    <a:pt x="151" y="83"/>
                  </a:lnTo>
                  <a:lnTo>
                    <a:pt x="136" y="83"/>
                  </a:lnTo>
                  <a:lnTo>
                    <a:pt x="114" y="78"/>
                  </a:lnTo>
                  <a:lnTo>
                    <a:pt x="100" y="76"/>
                  </a:lnTo>
                  <a:lnTo>
                    <a:pt x="88" y="66"/>
                  </a:lnTo>
                  <a:lnTo>
                    <a:pt x="63" y="63"/>
                  </a:lnTo>
                  <a:lnTo>
                    <a:pt x="37" y="51"/>
                  </a:lnTo>
                  <a:lnTo>
                    <a:pt x="18" y="41"/>
                  </a:lnTo>
                  <a:lnTo>
                    <a:pt x="0" y="33"/>
                  </a:lnTo>
                  <a:lnTo>
                    <a:pt x="3" y="14"/>
                  </a:lnTo>
                  <a:lnTo>
                    <a:pt x="12" y="4"/>
                  </a:lnTo>
                  <a:lnTo>
                    <a:pt x="18" y="0"/>
                  </a:lnTo>
                  <a:lnTo>
                    <a:pt x="34" y="6"/>
                  </a:lnTo>
                  <a:lnTo>
                    <a:pt x="54" y="19"/>
                  </a:lnTo>
                  <a:lnTo>
                    <a:pt x="65" y="22"/>
                  </a:lnTo>
                  <a:lnTo>
                    <a:pt x="73" y="32"/>
                  </a:lnTo>
                  <a:lnTo>
                    <a:pt x="88" y="36"/>
                  </a:lnTo>
                  <a:lnTo>
                    <a:pt x="104" y="45"/>
                  </a:lnTo>
                  <a:lnTo>
                    <a:pt x="125" y="50"/>
                  </a:lnTo>
                  <a:lnTo>
                    <a:pt x="146" y="52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30"/>
            <p:cNvSpPr/>
            <p:nvPr/>
          </p:nvSpPr>
          <p:spPr>
            <a:xfrm>
              <a:off x="13438150" y="7764869"/>
              <a:ext cx="1001661" cy="771218"/>
            </a:xfrm>
            <a:custGeom>
              <a:rect b="b" l="l" r="r" t="t"/>
              <a:pathLst>
                <a:path extrusionOk="0" h="1028" w="1337">
                  <a:moveTo>
                    <a:pt x="1144" y="144"/>
                  </a:moveTo>
                  <a:lnTo>
                    <a:pt x="1141" y="233"/>
                  </a:lnTo>
                  <a:lnTo>
                    <a:pt x="1178" y="176"/>
                  </a:lnTo>
                  <a:lnTo>
                    <a:pt x="1195" y="199"/>
                  </a:lnTo>
                  <a:lnTo>
                    <a:pt x="1166" y="263"/>
                  </a:lnTo>
                  <a:lnTo>
                    <a:pt x="1204" y="290"/>
                  </a:lnTo>
                  <a:lnTo>
                    <a:pt x="1247" y="297"/>
                  </a:lnTo>
                  <a:lnTo>
                    <a:pt x="1308" y="265"/>
                  </a:lnTo>
                  <a:lnTo>
                    <a:pt x="1337" y="275"/>
                  </a:lnTo>
                  <a:lnTo>
                    <a:pt x="1271" y="350"/>
                  </a:lnTo>
                  <a:lnTo>
                    <a:pt x="1216" y="399"/>
                  </a:lnTo>
                  <a:lnTo>
                    <a:pt x="1164" y="397"/>
                  </a:lnTo>
                  <a:lnTo>
                    <a:pt x="1128" y="423"/>
                  </a:lnTo>
                  <a:lnTo>
                    <a:pt x="1109" y="459"/>
                  </a:lnTo>
                  <a:lnTo>
                    <a:pt x="1088" y="475"/>
                  </a:lnTo>
                  <a:lnTo>
                    <a:pt x="1030" y="521"/>
                  </a:lnTo>
                  <a:lnTo>
                    <a:pt x="954" y="578"/>
                  </a:lnTo>
                  <a:lnTo>
                    <a:pt x="876" y="612"/>
                  </a:lnTo>
                  <a:lnTo>
                    <a:pt x="881" y="590"/>
                  </a:lnTo>
                  <a:lnTo>
                    <a:pt x="861" y="578"/>
                  </a:lnTo>
                  <a:lnTo>
                    <a:pt x="950" y="508"/>
                  </a:lnTo>
                  <a:lnTo>
                    <a:pt x="960" y="462"/>
                  </a:lnTo>
                  <a:lnTo>
                    <a:pt x="908" y="428"/>
                  </a:lnTo>
                  <a:lnTo>
                    <a:pt x="931" y="397"/>
                  </a:lnTo>
                  <a:lnTo>
                    <a:pt x="1001" y="368"/>
                  </a:lnTo>
                  <a:lnTo>
                    <a:pt x="1055" y="303"/>
                  </a:lnTo>
                  <a:lnTo>
                    <a:pt x="1087" y="248"/>
                  </a:lnTo>
                  <a:lnTo>
                    <a:pt x="1093" y="191"/>
                  </a:lnTo>
                  <a:lnTo>
                    <a:pt x="1104" y="176"/>
                  </a:lnTo>
                  <a:lnTo>
                    <a:pt x="1092" y="141"/>
                  </a:lnTo>
                  <a:lnTo>
                    <a:pt x="1080" y="66"/>
                  </a:lnTo>
                  <a:lnTo>
                    <a:pt x="1084" y="6"/>
                  </a:lnTo>
                  <a:lnTo>
                    <a:pt x="1114" y="0"/>
                  </a:lnTo>
                  <a:lnTo>
                    <a:pt x="1126" y="47"/>
                  </a:lnTo>
                  <a:lnTo>
                    <a:pt x="1169" y="69"/>
                  </a:lnTo>
                  <a:lnTo>
                    <a:pt x="1144" y="144"/>
                  </a:lnTo>
                  <a:moveTo>
                    <a:pt x="770" y="547"/>
                  </a:moveTo>
                  <a:lnTo>
                    <a:pt x="761" y="582"/>
                  </a:lnTo>
                  <a:lnTo>
                    <a:pt x="834" y="548"/>
                  </a:lnTo>
                  <a:lnTo>
                    <a:pt x="829" y="583"/>
                  </a:lnTo>
                  <a:lnTo>
                    <a:pt x="803" y="619"/>
                  </a:lnTo>
                  <a:lnTo>
                    <a:pt x="749" y="658"/>
                  </a:lnTo>
                  <a:lnTo>
                    <a:pt x="657" y="720"/>
                  </a:lnTo>
                  <a:lnTo>
                    <a:pt x="597" y="754"/>
                  </a:lnTo>
                  <a:lnTo>
                    <a:pt x="590" y="794"/>
                  </a:lnTo>
                  <a:lnTo>
                    <a:pt x="537" y="795"/>
                  </a:lnTo>
                  <a:lnTo>
                    <a:pt x="454" y="827"/>
                  </a:lnTo>
                  <a:lnTo>
                    <a:pt x="393" y="882"/>
                  </a:lnTo>
                  <a:lnTo>
                    <a:pt x="285" y="966"/>
                  </a:lnTo>
                  <a:lnTo>
                    <a:pt x="202" y="1004"/>
                  </a:lnTo>
                  <a:lnTo>
                    <a:pt x="148" y="1028"/>
                  </a:lnTo>
                  <a:lnTo>
                    <a:pt x="88" y="1026"/>
                  </a:lnTo>
                  <a:lnTo>
                    <a:pt x="68" y="998"/>
                  </a:lnTo>
                  <a:lnTo>
                    <a:pt x="0" y="993"/>
                  </a:lnTo>
                  <a:lnTo>
                    <a:pt x="13" y="962"/>
                  </a:lnTo>
                  <a:lnTo>
                    <a:pt x="99" y="900"/>
                  </a:lnTo>
                  <a:lnTo>
                    <a:pt x="248" y="817"/>
                  </a:lnTo>
                  <a:lnTo>
                    <a:pt x="304" y="801"/>
                  </a:lnTo>
                  <a:lnTo>
                    <a:pt x="378" y="769"/>
                  </a:lnTo>
                  <a:lnTo>
                    <a:pt x="469" y="725"/>
                  </a:lnTo>
                  <a:lnTo>
                    <a:pt x="543" y="681"/>
                  </a:lnTo>
                  <a:lnTo>
                    <a:pt x="619" y="619"/>
                  </a:lnTo>
                  <a:lnTo>
                    <a:pt x="661" y="597"/>
                  </a:lnTo>
                  <a:lnTo>
                    <a:pt x="704" y="550"/>
                  </a:lnTo>
                  <a:lnTo>
                    <a:pt x="780" y="511"/>
                  </a:lnTo>
                  <a:lnTo>
                    <a:pt x="770" y="547"/>
                  </a:lnTo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30"/>
            <p:cNvSpPr/>
            <p:nvPr/>
          </p:nvSpPr>
          <p:spPr>
            <a:xfrm>
              <a:off x="7947450" y="3976378"/>
              <a:ext cx="411726" cy="528484"/>
            </a:xfrm>
            <a:custGeom>
              <a:rect b="b" l="l" r="r" t="t"/>
              <a:pathLst>
                <a:path extrusionOk="0" h="172" w="134">
                  <a:moveTo>
                    <a:pt x="120" y="79"/>
                  </a:moveTo>
                  <a:lnTo>
                    <a:pt x="114" y="93"/>
                  </a:lnTo>
                  <a:lnTo>
                    <a:pt x="106" y="92"/>
                  </a:lnTo>
                  <a:lnTo>
                    <a:pt x="103" y="97"/>
                  </a:lnTo>
                  <a:lnTo>
                    <a:pt x="101" y="107"/>
                  </a:lnTo>
                  <a:lnTo>
                    <a:pt x="104" y="121"/>
                  </a:lnTo>
                  <a:lnTo>
                    <a:pt x="103" y="124"/>
                  </a:lnTo>
                  <a:lnTo>
                    <a:pt x="95" y="124"/>
                  </a:lnTo>
                  <a:lnTo>
                    <a:pt x="84" y="132"/>
                  </a:lnTo>
                  <a:lnTo>
                    <a:pt x="83" y="142"/>
                  </a:lnTo>
                  <a:lnTo>
                    <a:pt x="79" y="146"/>
                  </a:lnTo>
                  <a:lnTo>
                    <a:pt x="68" y="146"/>
                  </a:lnTo>
                  <a:lnTo>
                    <a:pt x="61" y="151"/>
                  </a:lnTo>
                  <a:lnTo>
                    <a:pt x="62" y="159"/>
                  </a:lnTo>
                  <a:lnTo>
                    <a:pt x="54" y="165"/>
                  </a:lnTo>
                  <a:lnTo>
                    <a:pt x="43" y="163"/>
                  </a:lnTo>
                  <a:lnTo>
                    <a:pt x="32" y="170"/>
                  </a:lnTo>
                  <a:lnTo>
                    <a:pt x="23" y="172"/>
                  </a:lnTo>
                  <a:lnTo>
                    <a:pt x="16" y="157"/>
                  </a:lnTo>
                  <a:lnTo>
                    <a:pt x="0" y="123"/>
                  </a:lnTo>
                  <a:lnTo>
                    <a:pt x="52" y="102"/>
                  </a:lnTo>
                  <a:lnTo>
                    <a:pt x="60" y="60"/>
                  </a:lnTo>
                  <a:lnTo>
                    <a:pt x="51" y="46"/>
                  </a:lnTo>
                  <a:lnTo>
                    <a:pt x="50" y="37"/>
                  </a:lnTo>
                  <a:lnTo>
                    <a:pt x="54" y="29"/>
                  </a:lnTo>
                  <a:lnTo>
                    <a:pt x="54" y="20"/>
                  </a:lnTo>
                  <a:lnTo>
                    <a:pt x="61" y="16"/>
                  </a:lnTo>
                  <a:lnTo>
                    <a:pt x="58" y="13"/>
                  </a:lnTo>
                  <a:lnTo>
                    <a:pt x="57" y="0"/>
                  </a:lnTo>
                  <a:lnTo>
                    <a:pt x="67" y="0"/>
                  </a:lnTo>
                  <a:lnTo>
                    <a:pt x="76" y="14"/>
                  </a:lnTo>
                  <a:lnTo>
                    <a:pt x="87" y="21"/>
                  </a:lnTo>
                  <a:lnTo>
                    <a:pt x="101" y="24"/>
                  </a:lnTo>
                  <a:lnTo>
                    <a:pt x="112" y="28"/>
                  </a:lnTo>
                  <a:lnTo>
                    <a:pt x="121" y="40"/>
                  </a:lnTo>
                  <a:lnTo>
                    <a:pt x="127" y="47"/>
                  </a:lnTo>
                  <a:lnTo>
                    <a:pt x="134" y="49"/>
                  </a:lnTo>
                  <a:lnTo>
                    <a:pt x="134" y="54"/>
                  </a:lnTo>
                  <a:lnTo>
                    <a:pt x="129" y="66"/>
                  </a:lnTo>
                  <a:lnTo>
                    <a:pt x="127" y="72"/>
                  </a:lnTo>
                  <a:lnTo>
                    <a:pt x="120" y="79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30"/>
            <p:cNvSpPr/>
            <p:nvPr/>
          </p:nvSpPr>
          <p:spPr>
            <a:xfrm>
              <a:off x="8353031" y="3199016"/>
              <a:ext cx="832670" cy="854177"/>
            </a:xfrm>
            <a:custGeom>
              <a:rect b="b" l="l" r="r" t="t"/>
              <a:pathLst>
                <a:path extrusionOk="0" h="278" w="271">
                  <a:moveTo>
                    <a:pt x="216" y="0"/>
                  </a:moveTo>
                  <a:lnTo>
                    <a:pt x="232" y="9"/>
                  </a:lnTo>
                  <a:lnTo>
                    <a:pt x="241" y="25"/>
                  </a:lnTo>
                  <a:lnTo>
                    <a:pt x="271" y="33"/>
                  </a:lnTo>
                  <a:lnTo>
                    <a:pt x="259" y="51"/>
                  </a:lnTo>
                  <a:lnTo>
                    <a:pt x="241" y="54"/>
                  </a:lnTo>
                  <a:lnTo>
                    <a:pt x="213" y="49"/>
                  </a:lnTo>
                  <a:lnTo>
                    <a:pt x="207" y="58"/>
                  </a:lnTo>
                  <a:lnTo>
                    <a:pt x="217" y="76"/>
                  </a:lnTo>
                  <a:lnTo>
                    <a:pt x="226" y="90"/>
                  </a:lnTo>
                  <a:lnTo>
                    <a:pt x="243" y="100"/>
                  </a:lnTo>
                  <a:lnTo>
                    <a:pt x="230" y="112"/>
                  </a:lnTo>
                  <a:lnTo>
                    <a:pt x="234" y="127"/>
                  </a:lnTo>
                  <a:lnTo>
                    <a:pt x="221" y="148"/>
                  </a:lnTo>
                  <a:lnTo>
                    <a:pt x="214" y="169"/>
                  </a:lnTo>
                  <a:lnTo>
                    <a:pt x="199" y="191"/>
                  </a:lnTo>
                  <a:lnTo>
                    <a:pt x="178" y="189"/>
                  </a:lnTo>
                  <a:lnTo>
                    <a:pt x="162" y="211"/>
                  </a:lnTo>
                  <a:lnTo>
                    <a:pt x="176" y="220"/>
                  </a:lnTo>
                  <a:lnTo>
                    <a:pt x="180" y="236"/>
                  </a:lnTo>
                  <a:lnTo>
                    <a:pt x="192" y="246"/>
                  </a:lnTo>
                  <a:lnTo>
                    <a:pt x="198" y="265"/>
                  </a:lnTo>
                  <a:lnTo>
                    <a:pt x="159" y="264"/>
                  </a:lnTo>
                  <a:lnTo>
                    <a:pt x="149" y="278"/>
                  </a:lnTo>
                  <a:lnTo>
                    <a:pt x="135" y="273"/>
                  </a:lnTo>
                  <a:lnTo>
                    <a:pt x="127" y="258"/>
                  </a:lnTo>
                  <a:lnTo>
                    <a:pt x="111" y="242"/>
                  </a:lnTo>
                  <a:lnTo>
                    <a:pt x="79" y="246"/>
                  </a:lnTo>
                  <a:lnTo>
                    <a:pt x="50" y="246"/>
                  </a:lnTo>
                  <a:lnTo>
                    <a:pt x="25" y="249"/>
                  </a:lnTo>
                  <a:lnTo>
                    <a:pt x="29" y="225"/>
                  </a:lnTo>
                  <a:lnTo>
                    <a:pt x="53" y="214"/>
                  </a:lnTo>
                  <a:lnTo>
                    <a:pt x="50" y="205"/>
                  </a:lnTo>
                  <a:lnTo>
                    <a:pt x="41" y="202"/>
                  </a:lnTo>
                  <a:lnTo>
                    <a:pt x="38" y="183"/>
                  </a:lnTo>
                  <a:lnTo>
                    <a:pt x="19" y="174"/>
                  </a:lnTo>
                  <a:lnTo>
                    <a:pt x="10" y="162"/>
                  </a:lnTo>
                  <a:lnTo>
                    <a:pt x="0" y="151"/>
                  </a:lnTo>
                  <a:lnTo>
                    <a:pt x="31" y="161"/>
                  </a:lnTo>
                  <a:lnTo>
                    <a:pt x="48" y="158"/>
                  </a:lnTo>
                  <a:lnTo>
                    <a:pt x="59" y="161"/>
                  </a:lnTo>
                  <a:lnTo>
                    <a:pt x="62" y="156"/>
                  </a:lnTo>
                  <a:lnTo>
                    <a:pt x="75" y="158"/>
                  </a:lnTo>
                  <a:lnTo>
                    <a:pt x="96" y="150"/>
                  </a:lnTo>
                  <a:lnTo>
                    <a:pt x="93" y="132"/>
                  </a:lnTo>
                  <a:lnTo>
                    <a:pt x="101" y="120"/>
                  </a:lnTo>
                  <a:lnTo>
                    <a:pt x="114" y="120"/>
                  </a:lnTo>
                  <a:lnTo>
                    <a:pt x="115" y="114"/>
                  </a:lnTo>
                  <a:lnTo>
                    <a:pt x="128" y="112"/>
                  </a:lnTo>
                  <a:lnTo>
                    <a:pt x="135" y="114"/>
                  </a:lnTo>
                  <a:lnTo>
                    <a:pt x="140" y="108"/>
                  </a:lnTo>
                  <a:lnTo>
                    <a:pt x="137" y="95"/>
                  </a:lnTo>
                  <a:lnTo>
                    <a:pt x="142" y="83"/>
                  </a:lnTo>
                  <a:lnTo>
                    <a:pt x="152" y="78"/>
                  </a:lnTo>
                  <a:lnTo>
                    <a:pt x="142" y="64"/>
                  </a:lnTo>
                  <a:lnTo>
                    <a:pt x="158" y="65"/>
                  </a:lnTo>
                  <a:lnTo>
                    <a:pt x="162" y="57"/>
                  </a:lnTo>
                  <a:lnTo>
                    <a:pt x="159" y="49"/>
                  </a:lnTo>
                  <a:lnTo>
                    <a:pt x="165" y="41"/>
                  </a:lnTo>
                  <a:lnTo>
                    <a:pt x="161" y="30"/>
                  </a:lnTo>
                  <a:lnTo>
                    <a:pt x="155" y="22"/>
                  </a:lnTo>
                  <a:lnTo>
                    <a:pt x="163" y="12"/>
                  </a:lnTo>
                  <a:lnTo>
                    <a:pt x="180" y="8"/>
                  </a:lnTo>
                  <a:lnTo>
                    <a:pt x="199" y="6"/>
                  </a:lnTo>
                  <a:lnTo>
                    <a:pt x="207" y="2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30"/>
            <p:cNvSpPr/>
            <p:nvPr/>
          </p:nvSpPr>
          <p:spPr>
            <a:xfrm>
              <a:off x="1369057" y="4953460"/>
              <a:ext cx="322622" cy="150557"/>
            </a:xfrm>
            <a:custGeom>
              <a:rect b="b" l="l" r="r" t="t"/>
              <a:pathLst>
                <a:path extrusionOk="0" h="49" w="105">
                  <a:moveTo>
                    <a:pt x="92" y="49"/>
                  </a:moveTo>
                  <a:lnTo>
                    <a:pt x="87" y="43"/>
                  </a:lnTo>
                  <a:lnTo>
                    <a:pt x="83" y="32"/>
                  </a:lnTo>
                  <a:lnTo>
                    <a:pt x="88" y="27"/>
                  </a:lnTo>
                  <a:lnTo>
                    <a:pt x="83" y="25"/>
                  </a:lnTo>
                  <a:lnTo>
                    <a:pt x="80" y="18"/>
                  </a:lnTo>
                  <a:lnTo>
                    <a:pt x="72" y="12"/>
                  </a:lnTo>
                  <a:lnTo>
                    <a:pt x="63" y="14"/>
                  </a:lnTo>
                  <a:lnTo>
                    <a:pt x="59" y="21"/>
                  </a:lnTo>
                  <a:lnTo>
                    <a:pt x="52" y="26"/>
                  </a:lnTo>
                  <a:lnTo>
                    <a:pt x="48" y="27"/>
                  </a:lnTo>
                  <a:lnTo>
                    <a:pt x="46" y="31"/>
                  </a:lnTo>
                  <a:lnTo>
                    <a:pt x="54" y="43"/>
                  </a:lnTo>
                  <a:lnTo>
                    <a:pt x="49" y="45"/>
                  </a:lnTo>
                  <a:lnTo>
                    <a:pt x="46" y="48"/>
                  </a:lnTo>
                  <a:lnTo>
                    <a:pt x="37" y="49"/>
                  </a:lnTo>
                  <a:lnTo>
                    <a:pt x="35" y="37"/>
                  </a:lnTo>
                  <a:lnTo>
                    <a:pt x="32" y="40"/>
                  </a:lnTo>
                  <a:lnTo>
                    <a:pt x="26" y="39"/>
                  </a:lnTo>
                  <a:lnTo>
                    <a:pt x="23" y="31"/>
                  </a:lnTo>
                  <a:lnTo>
                    <a:pt x="16" y="29"/>
                  </a:lnTo>
                  <a:lnTo>
                    <a:pt x="11" y="27"/>
                  </a:lnTo>
                  <a:lnTo>
                    <a:pt x="3" y="27"/>
                  </a:lnTo>
                  <a:lnTo>
                    <a:pt x="2" y="32"/>
                  </a:lnTo>
                  <a:lnTo>
                    <a:pt x="0" y="29"/>
                  </a:lnTo>
                  <a:lnTo>
                    <a:pt x="1" y="24"/>
                  </a:lnTo>
                  <a:lnTo>
                    <a:pt x="3" y="20"/>
                  </a:lnTo>
                  <a:lnTo>
                    <a:pt x="3" y="16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2" y="2"/>
                  </a:lnTo>
                  <a:lnTo>
                    <a:pt x="9" y="1"/>
                  </a:lnTo>
                  <a:lnTo>
                    <a:pt x="16" y="8"/>
                  </a:lnTo>
                  <a:lnTo>
                    <a:pt x="15" y="12"/>
                  </a:lnTo>
                  <a:lnTo>
                    <a:pt x="22" y="13"/>
                  </a:lnTo>
                  <a:lnTo>
                    <a:pt x="24" y="12"/>
                  </a:lnTo>
                  <a:lnTo>
                    <a:pt x="29" y="17"/>
                  </a:lnTo>
                  <a:lnTo>
                    <a:pt x="38" y="15"/>
                  </a:lnTo>
                  <a:lnTo>
                    <a:pt x="46" y="10"/>
                  </a:lnTo>
                  <a:lnTo>
                    <a:pt x="57" y="6"/>
                  </a:lnTo>
                  <a:lnTo>
                    <a:pt x="64" y="0"/>
                  </a:lnTo>
                  <a:lnTo>
                    <a:pt x="74" y="1"/>
                  </a:lnTo>
                  <a:lnTo>
                    <a:pt x="73" y="3"/>
                  </a:lnTo>
                  <a:lnTo>
                    <a:pt x="83" y="4"/>
                  </a:lnTo>
                  <a:lnTo>
                    <a:pt x="91" y="7"/>
                  </a:lnTo>
                  <a:lnTo>
                    <a:pt x="97" y="14"/>
                  </a:lnTo>
                  <a:lnTo>
                    <a:pt x="103" y="19"/>
                  </a:lnTo>
                  <a:lnTo>
                    <a:pt x="101" y="22"/>
                  </a:lnTo>
                  <a:lnTo>
                    <a:pt x="105" y="35"/>
                  </a:lnTo>
                  <a:lnTo>
                    <a:pt x="101" y="41"/>
                  </a:lnTo>
                  <a:lnTo>
                    <a:pt x="95" y="39"/>
                  </a:lnTo>
                  <a:lnTo>
                    <a:pt x="92" y="49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30"/>
            <p:cNvSpPr/>
            <p:nvPr/>
          </p:nvSpPr>
          <p:spPr>
            <a:xfrm>
              <a:off x="1448944" y="5571047"/>
              <a:ext cx="743564" cy="1167580"/>
            </a:xfrm>
            <a:custGeom>
              <a:rect b="b" l="l" r="r" t="t"/>
              <a:pathLst>
                <a:path extrusionOk="0" h="380" w="242">
                  <a:moveTo>
                    <a:pt x="233" y="364"/>
                  </a:moveTo>
                  <a:lnTo>
                    <a:pt x="229" y="374"/>
                  </a:lnTo>
                  <a:lnTo>
                    <a:pt x="220" y="380"/>
                  </a:lnTo>
                  <a:lnTo>
                    <a:pt x="201" y="368"/>
                  </a:lnTo>
                  <a:lnTo>
                    <a:pt x="199" y="359"/>
                  </a:lnTo>
                  <a:lnTo>
                    <a:pt x="160" y="338"/>
                  </a:lnTo>
                  <a:lnTo>
                    <a:pt x="126" y="315"/>
                  </a:lnTo>
                  <a:lnTo>
                    <a:pt x="111" y="303"/>
                  </a:lnTo>
                  <a:lnTo>
                    <a:pt x="102" y="286"/>
                  </a:lnTo>
                  <a:lnTo>
                    <a:pt x="104" y="280"/>
                  </a:lnTo>
                  <a:lnTo>
                    <a:pt x="87" y="252"/>
                  </a:lnTo>
                  <a:lnTo>
                    <a:pt x="66" y="214"/>
                  </a:lnTo>
                  <a:lnTo>
                    <a:pt x="46" y="173"/>
                  </a:lnTo>
                  <a:lnTo>
                    <a:pt x="38" y="163"/>
                  </a:lnTo>
                  <a:lnTo>
                    <a:pt x="32" y="148"/>
                  </a:lnTo>
                  <a:lnTo>
                    <a:pt x="17" y="134"/>
                  </a:lnTo>
                  <a:lnTo>
                    <a:pt x="4" y="126"/>
                  </a:lnTo>
                  <a:lnTo>
                    <a:pt x="9" y="117"/>
                  </a:lnTo>
                  <a:lnTo>
                    <a:pt x="0" y="97"/>
                  </a:lnTo>
                  <a:lnTo>
                    <a:pt x="5" y="82"/>
                  </a:lnTo>
                  <a:lnTo>
                    <a:pt x="20" y="69"/>
                  </a:lnTo>
                  <a:lnTo>
                    <a:pt x="22" y="78"/>
                  </a:lnTo>
                  <a:lnTo>
                    <a:pt x="17" y="83"/>
                  </a:lnTo>
                  <a:lnTo>
                    <a:pt x="17" y="90"/>
                  </a:lnTo>
                  <a:lnTo>
                    <a:pt x="25" y="89"/>
                  </a:lnTo>
                  <a:lnTo>
                    <a:pt x="33" y="91"/>
                  </a:lnTo>
                  <a:lnTo>
                    <a:pt x="41" y="101"/>
                  </a:lnTo>
                  <a:lnTo>
                    <a:pt x="51" y="93"/>
                  </a:lnTo>
                  <a:lnTo>
                    <a:pt x="54" y="79"/>
                  </a:lnTo>
                  <a:lnTo>
                    <a:pt x="65" y="61"/>
                  </a:lnTo>
                  <a:lnTo>
                    <a:pt x="87" y="53"/>
                  </a:lnTo>
                  <a:lnTo>
                    <a:pt x="106" y="31"/>
                  </a:lnTo>
                  <a:lnTo>
                    <a:pt x="112" y="17"/>
                  </a:lnTo>
                  <a:lnTo>
                    <a:pt x="109" y="1"/>
                  </a:lnTo>
                  <a:lnTo>
                    <a:pt x="114" y="0"/>
                  </a:lnTo>
                  <a:lnTo>
                    <a:pt x="127" y="10"/>
                  </a:lnTo>
                  <a:lnTo>
                    <a:pt x="132" y="19"/>
                  </a:lnTo>
                  <a:lnTo>
                    <a:pt x="141" y="25"/>
                  </a:lnTo>
                  <a:lnTo>
                    <a:pt x="152" y="46"/>
                  </a:lnTo>
                  <a:lnTo>
                    <a:pt x="166" y="49"/>
                  </a:lnTo>
                  <a:lnTo>
                    <a:pt x="176" y="43"/>
                  </a:lnTo>
                  <a:lnTo>
                    <a:pt x="182" y="47"/>
                  </a:lnTo>
                  <a:lnTo>
                    <a:pt x="193" y="45"/>
                  </a:lnTo>
                  <a:lnTo>
                    <a:pt x="208" y="55"/>
                  </a:lnTo>
                  <a:lnTo>
                    <a:pt x="196" y="76"/>
                  </a:lnTo>
                  <a:lnTo>
                    <a:pt x="202" y="77"/>
                  </a:lnTo>
                  <a:lnTo>
                    <a:pt x="211" y="88"/>
                  </a:lnTo>
                  <a:lnTo>
                    <a:pt x="194" y="87"/>
                  </a:lnTo>
                  <a:lnTo>
                    <a:pt x="192" y="90"/>
                  </a:lnTo>
                  <a:lnTo>
                    <a:pt x="177" y="94"/>
                  </a:lnTo>
                  <a:lnTo>
                    <a:pt x="157" y="108"/>
                  </a:lnTo>
                  <a:lnTo>
                    <a:pt x="156" y="118"/>
                  </a:lnTo>
                  <a:lnTo>
                    <a:pt x="151" y="125"/>
                  </a:lnTo>
                  <a:lnTo>
                    <a:pt x="153" y="136"/>
                  </a:lnTo>
                  <a:lnTo>
                    <a:pt x="142" y="142"/>
                  </a:lnTo>
                  <a:lnTo>
                    <a:pt x="143" y="151"/>
                  </a:lnTo>
                  <a:lnTo>
                    <a:pt x="138" y="155"/>
                  </a:lnTo>
                  <a:lnTo>
                    <a:pt x="147" y="173"/>
                  </a:lnTo>
                  <a:lnTo>
                    <a:pt x="157" y="186"/>
                  </a:lnTo>
                  <a:lnTo>
                    <a:pt x="154" y="195"/>
                  </a:lnTo>
                  <a:lnTo>
                    <a:pt x="166" y="196"/>
                  </a:lnTo>
                  <a:lnTo>
                    <a:pt x="174" y="207"/>
                  </a:lnTo>
                  <a:lnTo>
                    <a:pt x="190" y="208"/>
                  </a:lnTo>
                  <a:lnTo>
                    <a:pt x="204" y="196"/>
                  </a:lnTo>
                  <a:lnTo>
                    <a:pt x="205" y="227"/>
                  </a:lnTo>
                  <a:lnTo>
                    <a:pt x="213" y="230"/>
                  </a:lnTo>
                  <a:lnTo>
                    <a:pt x="223" y="226"/>
                  </a:lnTo>
                  <a:lnTo>
                    <a:pt x="241" y="259"/>
                  </a:lnTo>
                  <a:lnTo>
                    <a:pt x="238" y="266"/>
                  </a:lnTo>
                  <a:lnTo>
                    <a:pt x="238" y="281"/>
                  </a:lnTo>
                  <a:lnTo>
                    <a:pt x="239" y="299"/>
                  </a:lnTo>
                  <a:lnTo>
                    <a:pt x="233" y="309"/>
                  </a:lnTo>
                  <a:lnTo>
                    <a:pt x="236" y="317"/>
                  </a:lnTo>
                  <a:lnTo>
                    <a:pt x="233" y="324"/>
                  </a:lnTo>
                  <a:lnTo>
                    <a:pt x="242" y="341"/>
                  </a:lnTo>
                  <a:lnTo>
                    <a:pt x="233" y="364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30"/>
            <p:cNvSpPr/>
            <p:nvPr/>
          </p:nvSpPr>
          <p:spPr>
            <a:xfrm>
              <a:off x="11652981" y="4385032"/>
              <a:ext cx="531557" cy="823451"/>
            </a:xfrm>
            <a:custGeom>
              <a:rect b="b" l="l" r="r" t="t"/>
              <a:pathLst>
                <a:path extrusionOk="0" h="1100" w="710">
                  <a:moveTo>
                    <a:pt x="202" y="0"/>
                  </a:moveTo>
                  <a:lnTo>
                    <a:pt x="252" y="24"/>
                  </a:lnTo>
                  <a:lnTo>
                    <a:pt x="271" y="2"/>
                  </a:lnTo>
                  <a:lnTo>
                    <a:pt x="282" y="24"/>
                  </a:lnTo>
                  <a:lnTo>
                    <a:pt x="276" y="59"/>
                  </a:lnTo>
                  <a:lnTo>
                    <a:pt x="311" y="120"/>
                  </a:lnTo>
                  <a:lnTo>
                    <a:pt x="303" y="191"/>
                  </a:lnTo>
                  <a:lnTo>
                    <a:pt x="264" y="219"/>
                  </a:lnTo>
                  <a:lnTo>
                    <a:pt x="262" y="288"/>
                  </a:lnTo>
                  <a:lnTo>
                    <a:pt x="288" y="355"/>
                  </a:lnTo>
                  <a:lnTo>
                    <a:pt x="329" y="365"/>
                  </a:lnTo>
                  <a:lnTo>
                    <a:pt x="361" y="355"/>
                  </a:lnTo>
                  <a:lnTo>
                    <a:pt x="460" y="402"/>
                  </a:lnTo>
                  <a:lnTo>
                    <a:pt x="459" y="448"/>
                  </a:lnTo>
                  <a:lnTo>
                    <a:pt x="486" y="469"/>
                  </a:lnTo>
                  <a:lnTo>
                    <a:pt x="483" y="508"/>
                  </a:lnTo>
                  <a:lnTo>
                    <a:pt x="420" y="466"/>
                  </a:lnTo>
                  <a:lnTo>
                    <a:pt x="387" y="421"/>
                  </a:lnTo>
                  <a:lnTo>
                    <a:pt x="371" y="453"/>
                  </a:lnTo>
                  <a:lnTo>
                    <a:pt x="317" y="402"/>
                  </a:lnTo>
                  <a:lnTo>
                    <a:pt x="251" y="414"/>
                  </a:lnTo>
                  <a:lnTo>
                    <a:pt x="212" y="395"/>
                  </a:lnTo>
                  <a:lnTo>
                    <a:pt x="211" y="360"/>
                  </a:lnTo>
                  <a:lnTo>
                    <a:pt x="231" y="339"/>
                  </a:lnTo>
                  <a:lnTo>
                    <a:pt x="206" y="319"/>
                  </a:lnTo>
                  <a:lnTo>
                    <a:pt x="201" y="350"/>
                  </a:lnTo>
                  <a:lnTo>
                    <a:pt x="157" y="301"/>
                  </a:lnTo>
                  <a:lnTo>
                    <a:pt x="141" y="264"/>
                  </a:lnTo>
                  <a:lnTo>
                    <a:pt x="126" y="182"/>
                  </a:lnTo>
                  <a:lnTo>
                    <a:pt x="160" y="210"/>
                  </a:lnTo>
                  <a:lnTo>
                    <a:pt x="146" y="77"/>
                  </a:lnTo>
                  <a:lnTo>
                    <a:pt x="157" y="0"/>
                  </a:lnTo>
                  <a:lnTo>
                    <a:pt x="202" y="0"/>
                  </a:lnTo>
                  <a:moveTo>
                    <a:pt x="287" y="463"/>
                  </a:moveTo>
                  <a:lnTo>
                    <a:pt x="276" y="536"/>
                  </a:lnTo>
                  <a:lnTo>
                    <a:pt x="239" y="494"/>
                  </a:lnTo>
                  <a:lnTo>
                    <a:pt x="193" y="429"/>
                  </a:lnTo>
                  <a:lnTo>
                    <a:pt x="257" y="432"/>
                  </a:lnTo>
                  <a:lnTo>
                    <a:pt x="287" y="463"/>
                  </a:lnTo>
                  <a:moveTo>
                    <a:pt x="594" y="540"/>
                  </a:moveTo>
                  <a:lnTo>
                    <a:pt x="625" y="635"/>
                  </a:lnTo>
                  <a:lnTo>
                    <a:pt x="565" y="612"/>
                  </a:lnTo>
                  <a:lnTo>
                    <a:pt x="570" y="641"/>
                  </a:lnTo>
                  <a:lnTo>
                    <a:pt x="593" y="693"/>
                  </a:lnTo>
                  <a:lnTo>
                    <a:pt x="559" y="712"/>
                  </a:lnTo>
                  <a:lnTo>
                    <a:pt x="550" y="653"/>
                  </a:lnTo>
                  <a:lnTo>
                    <a:pt x="527" y="648"/>
                  </a:lnTo>
                  <a:lnTo>
                    <a:pt x="510" y="597"/>
                  </a:lnTo>
                  <a:lnTo>
                    <a:pt x="555" y="603"/>
                  </a:lnTo>
                  <a:lnTo>
                    <a:pt x="550" y="571"/>
                  </a:lnTo>
                  <a:lnTo>
                    <a:pt x="497" y="506"/>
                  </a:lnTo>
                  <a:lnTo>
                    <a:pt x="569" y="508"/>
                  </a:lnTo>
                  <a:lnTo>
                    <a:pt x="594" y="540"/>
                  </a:lnTo>
                  <a:moveTo>
                    <a:pt x="325" y="563"/>
                  </a:moveTo>
                  <a:lnTo>
                    <a:pt x="373" y="589"/>
                  </a:lnTo>
                  <a:lnTo>
                    <a:pt x="421" y="589"/>
                  </a:lnTo>
                  <a:lnTo>
                    <a:pt x="423" y="625"/>
                  </a:lnTo>
                  <a:lnTo>
                    <a:pt x="392" y="661"/>
                  </a:lnTo>
                  <a:lnTo>
                    <a:pt x="347" y="686"/>
                  </a:lnTo>
                  <a:lnTo>
                    <a:pt x="341" y="647"/>
                  </a:lnTo>
                  <a:lnTo>
                    <a:pt x="341" y="603"/>
                  </a:lnTo>
                  <a:lnTo>
                    <a:pt x="325" y="563"/>
                  </a:lnTo>
                  <a:moveTo>
                    <a:pt x="94" y="782"/>
                  </a:moveTo>
                  <a:lnTo>
                    <a:pt x="0" y="863"/>
                  </a:lnTo>
                  <a:lnTo>
                    <a:pt x="32" y="803"/>
                  </a:lnTo>
                  <a:lnTo>
                    <a:pt x="82" y="751"/>
                  </a:lnTo>
                  <a:lnTo>
                    <a:pt x="122" y="692"/>
                  </a:lnTo>
                  <a:lnTo>
                    <a:pt x="153" y="607"/>
                  </a:lnTo>
                  <a:lnTo>
                    <a:pt x="173" y="677"/>
                  </a:lnTo>
                  <a:lnTo>
                    <a:pt x="128" y="724"/>
                  </a:lnTo>
                  <a:lnTo>
                    <a:pt x="94" y="782"/>
                  </a:lnTo>
                  <a:moveTo>
                    <a:pt x="497" y="700"/>
                  </a:moveTo>
                  <a:lnTo>
                    <a:pt x="473" y="728"/>
                  </a:lnTo>
                  <a:lnTo>
                    <a:pt x="454" y="782"/>
                  </a:lnTo>
                  <a:lnTo>
                    <a:pt x="433" y="807"/>
                  </a:lnTo>
                  <a:lnTo>
                    <a:pt x="381" y="748"/>
                  </a:lnTo>
                  <a:lnTo>
                    <a:pt x="395" y="726"/>
                  </a:lnTo>
                  <a:lnTo>
                    <a:pt x="411" y="702"/>
                  </a:lnTo>
                  <a:lnTo>
                    <a:pt x="414" y="649"/>
                  </a:lnTo>
                  <a:lnTo>
                    <a:pt x="455" y="644"/>
                  </a:lnTo>
                  <a:lnTo>
                    <a:pt x="449" y="701"/>
                  </a:lnTo>
                  <a:lnTo>
                    <a:pt x="496" y="619"/>
                  </a:lnTo>
                  <a:lnTo>
                    <a:pt x="497" y="700"/>
                  </a:lnTo>
                  <a:moveTo>
                    <a:pt x="690" y="859"/>
                  </a:moveTo>
                  <a:lnTo>
                    <a:pt x="702" y="916"/>
                  </a:lnTo>
                  <a:lnTo>
                    <a:pt x="710" y="963"/>
                  </a:lnTo>
                  <a:lnTo>
                    <a:pt x="690" y="1041"/>
                  </a:lnTo>
                  <a:lnTo>
                    <a:pt x="657" y="954"/>
                  </a:lnTo>
                  <a:lnTo>
                    <a:pt x="624" y="998"/>
                  </a:lnTo>
                  <a:lnTo>
                    <a:pt x="652" y="1060"/>
                  </a:lnTo>
                  <a:lnTo>
                    <a:pt x="633" y="1100"/>
                  </a:lnTo>
                  <a:lnTo>
                    <a:pt x="542" y="1051"/>
                  </a:lnTo>
                  <a:lnTo>
                    <a:pt x="517" y="989"/>
                  </a:lnTo>
                  <a:lnTo>
                    <a:pt x="537" y="949"/>
                  </a:lnTo>
                  <a:lnTo>
                    <a:pt x="487" y="908"/>
                  </a:lnTo>
                  <a:lnTo>
                    <a:pt x="466" y="944"/>
                  </a:lnTo>
                  <a:lnTo>
                    <a:pt x="430" y="940"/>
                  </a:lnTo>
                  <a:lnTo>
                    <a:pt x="378" y="988"/>
                  </a:lnTo>
                  <a:lnTo>
                    <a:pt x="364" y="963"/>
                  </a:lnTo>
                  <a:lnTo>
                    <a:pt x="388" y="891"/>
                  </a:lnTo>
                  <a:lnTo>
                    <a:pt x="433" y="867"/>
                  </a:lnTo>
                  <a:lnTo>
                    <a:pt x="472" y="835"/>
                  </a:lnTo>
                  <a:lnTo>
                    <a:pt x="501" y="874"/>
                  </a:lnTo>
                  <a:lnTo>
                    <a:pt x="557" y="850"/>
                  </a:lnTo>
                  <a:lnTo>
                    <a:pt x="566" y="812"/>
                  </a:lnTo>
                  <a:lnTo>
                    <a:pt x="619" y="810"/>
                  </a:lnTo>
                  <a:lnTo>
                    <a:pt x="608" y="744"/>
                  </a:lnTo>
                  <a:lnTo>
                    <a:pt x="673" y="785"/>
                  </a:lnTo>
                  <a:lnTo>
                    <a:pt x="683" y="828"/>
                  </a:lnTo>
                  <a:lnTo>
                    <a:pt x="690" y="859"/>
                  </a:lnTo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30"/>
            <p:cNvSpPr/>
            <p:nvPr/>
          </p:nvSpPr>
          <p:spPr>
            <a:xfrm>
              <a:off x="13769989" y="5887524"/>
              <a:ext cx="79887" cy="119832"/>
            </a:xfrm>
            <a:custGeom>
              <a:rect b="b" l="l" r="r" t="t"/>
              <a:pathLst>
                <a:path extrusionOk="0" h="39" w="26">
                  <a:moveTo>
                    <a:pt x="23" y="37"/>
                  </a:moveTo>
                  <a:lnTo>
                    <a:pt x="18" y="39"/>
                  </a:lnTo>
                  <a:lnTo>
                    <a:pt x="10" y="31"/>
                  </a:lnTo>
                  <a:lnTo>
                    <a:pt x="3" y="18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6"/>
                  </a:lnTo>
                  <a:lnTo>
                    <a:pt x="10" y="11"/>
                  </a:lnTo>
                  <a:lnTo>
                    <a:pt x="18" y="24"/>
                  </a:lnTo>
                  <a:lnTo>
                    <a:pt x="26" y="31"/>
                  </a:lnTo>
                  <a:lnTo>
                    <a:pt x="23" y="37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30"/>
            <p:cNvSpPr/>
            <p:nvPr/>
          </p:nvSpPr>
          <p:spPr>
            <a:xfrm>
              <a:off x="13419715" y="5832218"/>
              <a:ext cx="230444" cy="138267"/>
            </a:xfrm>
            <a:custGeom>
              <a:rect b="b" l="l" r="r" t="t"/>
              <a:pathLst>
                <a:path extrusionOk="0" h="45" w="75">
                  <a:moveTo>
                    <a:pt x="68" y="27"/>
                  </a:moveTo>
                  <a:lnTo>
                    <a:pt x="58" y="29"/>
                  </a:lnTo>
                  <a:lnTo>
                    <a:pt x="54" y="35"/>
                  </a:lnTo>
                  <a:lnTo>
                    <a:pt x="44" y="40"/>
                  </a:lnTo>
                  <a:lnTo>
                    <a:pt x="34" y="45"/>
                  </a:lnTo>
                  <a:lnTo>
                    <a:pt x="25" y="45"/>
                  </a:lnTo>
                  <a:lnTo>
                    <a:pt x="10" y="39"/>
                  </a:lnTo>
                  <a:lnTo>
                    <a:pt x="0" y="33"/>
                  </a:lnTo>
                  <a:lnTo>
                    <a:pt x="2" y="26"/>
                  </a:lnTo>
                  <a:lnTo>
                    <a:pt x="18" y="29"/>
                  </a:lnTo>
                  <a:lnTo>
                    <a:pt x="28" y="28"/>
                  </a:lnTo>
                  <a:lnTo>
                    <a:pt x="31" y="18"/>
                  </a:lnTo>
                  <a:lnTo>
                    <a:pt x="34" y="17"/>
                  </a:lnTo>
                  <a:lnTo>
                    <a:pt x="35" y="28"/>
                  </a:lnTo>
                  <a:lnTo>
                    <a:pt x="46" y="27"/>
                  </a:lnTo>
                  <a:lnTo>
                    <a:pt x="51" y="20"/>
                  </a:lnTo>
                  <a:lnTo>
                    <a:pt x="62" y="12"/>
                  </a:lnTo>
                  <a:lnTo>
                    <a:pt x="61" y="0"/>
                  </a:lnTo>
                  <a:lnTo>
                    <a:pt x="72" y="0"/>
                  </a:lnTo>
                  <a:lnTo>
                    <a:pt x="75" y="3"/>
                  </a:lnTo>
                  <a:lnTo>
                    <a:pt x="74" y="15"/>
                  </a:lnTo>
                  <a:lnTo>
                    <a:pt x="68" y="27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30"/>
            <p:cNvSpPr/>
            <p:nvPr/>
          </p:nvSpPr>
          <p:spPr>
            <a:xfrm>
              <a:off x="12992625" y="5730822"/>
              <a:ext cx="540774" cy="516193"/>
            </a:xfrm>
            <a:custGeom>
              <a:rect b="b" l="l" r="r" t="t"/>
              <a:pathLst>
                <a:path extrusionOk="0" h="168" w="176">
                  <a:moveTo>
                    <a:pt x="116" y="100"/>
                  </a:moveTo>
                  <a:lnTo>
                    <a:pt x="131" y="114"/>
                  </a:lnTo>
                  <a:lnTo>
                    <a:pt x="141" y="136"/>
                  </a:lnTo>
                  <a:lnTo>
                    <a:pt x="151" y="135"/>
                  </a:lnTo>
                  <a:lnTo>
                    <a:pt x="149" y="144"/>
                  </a:lnTo>
                  <a:lnTo>
                    <a:pt x="163" y="148"/>
                  </a:lnTo>
                  <a:lnTo>
                    <a:pt x="157" y="151"/>
                  </a:lnTo>
                  <a:lnTo>
                    <a:pt x="176" y="160"/>
                  </a:lnTo>
                  <a:lnTo>
                    <a:pt x="173" y="166"/>
                  </a:lnTo>
                  <a:lnTo>
                    <a:pt x="161" y="168"/>
                  </a:lnTo>
                  <a:lnTo>
                    <a:pt x="157" y="162"/>
                  </a:lnTo>
                  <a:lnTo>
                    <a:pt x="141" y="160"/>
                  </a:lnTo>
                  <a:lnTo>
                    <a:pt x="123" y="157"/>
                  </a:lnTo>
                  <a:lnTo>
                    <a:pt x="111" y="144"/>
                  </a:lnTo>
                  <a:lnTo>
                    <a:pt x="101" y="132"/>
                  </a:lnTo>
                  <a:lnTo>
                    <a:pt x="93" y="114"/>
                  </a:lnTo>
                  <a:lnTo>
                    <a:pt x="70" y="105"/>
                  </a:lnTo>
                  <a:lnTo>
                    <a:pt x="54" y="111"/>
                  </a:lnTo>
                  <a:lnTo>
                    <a:pt x="43" y="118"/>
                  </a:lnTo>
                  <a:lnTo>
                    <a:pt x="43" y="133"/>
                  </a:lnTo>
                  <a:lnTo>
                    <a:pt x="28" y="140"/>
                  </a:lnTo>
                  <a:lnTo>
                    <a:pt x="19" y="137"/>
                  </a:lnTo>
                  <a:lnTo>
                    <a:pt x="0" y="136"/>
                  </a:lnTo>
                  <a:lnTo>
                    <a:pt x="5" y="68"/>
                  </a:lnTo>
                  <a:lnTo>
                    <a:pt x="7" y="0"/>
                  </a:lnTo>
                  <a:lnTo>
                    <a:pt x="39" y="15"/>
                  </a:lnTo>
                  <a:lnTo>
                    <a:pt x="72" y="27"/>
                  </a:lnTo>
                  <a:lnTo>
                    <a:pt x="84" y="37"/>
                  </a:lnTo>
                  <a:lnTo>
                    <a:pt x="94" y="48"/>
                  </a:lnTo>
                  <a:lnTo>
                    <a:pt x="96" y="60"/>
                  </a:lnTo>
                  <a:lnTo>
                    <a:pt x="126" y="73"/>
                  </a:lnTo>
                  <a:lnTo>
                    <a:pt x="130" y="84"/>
                  </a:lnTo>
                  <a:lnTo>
                    <a:pt x="113" y="86"/>
                  </a:lnTo>
                  <a:lnTo>
                    <a:pt x="116" y="10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30"/>
            <p:cNvSpPr/>
            <p:nvPr/>
          </p:nvSpPr>
          <p:spPr>
            <a:xfrm>
              <a:off x="13561053" y="5724676"/>
              <a:ext cx="135193" cy="144412"/>
            </a:xfrm>
            <a:custGeom>
              <a:rect b="b" l="l" r="r" t="t"/>
              <a:pathLst>
                <a:path extrusionOk="0" h="47" w="44">
                  <a:moveTo>
                    <a:pt x="44" y="42"/>
                  </a:moveTo>
                  <a:lnTo>
                    <a:pt x="38" y="47"/>
                  </a:lnTo>
                  <a:lnTo>
                    <a:pt x="35" y="35"/>
                  </a:lnTo>
                  <a:lnTo>
                    <a:pt x="31" y="27"/>
                  </a:lnTo>
                  <a:lnTo>
                    <a:pt x="23" y="20"/>
                  </a:lnTo>
                  <a:lnTo>
                    <a:pt x="13" y="11"/>
                  </a:lnTo>
                  <a:lnTo>
                    <a:pt x="0" y="5"/>
                  </a:lnTo>
                  <a:lnTo>
                    <a:pt x="5" y="0"/>
                  </a:lnTo>
                  <a:lnTo>
                    <a:pt x="15" y="6"/>
                  </a:lnTo>
                  <a:lnTo>
                    <a:pt x="21" y="11"/>
                  </a:lnTo>
                  <a:lnTo>
                    <a:pt x="28" y="16"/>
                  </a:lnTo>
                  <a:lnTo>
                    <a:pt x="35" y="24"/>
                  </a:lnTo>
                  <a:lnTo>
                    <a:pt x="42" y="31"/>
                  </a:lnTo>
                  <a:lnTo>
                    <a:pt x="44" y="42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30"/>
            <p:cNvSpPr/>
            <p:nvPr/>
          </p:nvSpPr>
          <p:spPr>
            <a:xfrm>
              <a:off x="5732122" y="2089814"/>
              <a:ext cx="497758" cy="359493"/>
            </a:xfrm>
            <a:custGeom>
              <a:rect b="b" l="l" r="r" t="t"/>
              <a:pathLst>
                <a:path extrusionOk="0" h="117" w="162">
                  <a:moveTo>
                    <a:pt x="18" y="75"/>
                  </a:moveTo>
                  <a:lnTo>
                    <a:pt x="11" y="62"/>
                  </a:lnTo>
                  <a:lnTo>
                    <a:pt x="11" y="55"/>
                  </a:lnTo>
                  <a:lnTo>
                    <a:pt x="6" y="44"/>
                  </a:lnTo>
                  <a:lnTo>
                    <a:pt x="0" y="37"/>
                  </a:lnTo>
                  <a:lnTo>
                    <a:pt x="4" y="32"/>
                  </a:lnTo>
                  <a:lnTo>
                    <a:pt x="0" y="22"/>
                  </a:lnTo>
                  <a:lnTo>
                    <a:pt x="10" y="16"/>
                  </a:lnTo>
                  <a:lnTo>
                    <a:pt x="33" y="7"/>
                  </a:lnTo>
                  <a:lnTo>
                    <a:pt x="52" y="0"/>
                  </a:lnTo>
                  <a:lnTo>
                    <a:pt x="67" y="3"/>
                  </a:lnTo>
                  <a:lnTo>
                    <a:pt x="69" y="8"/>
                  </a:lnTo>
                  <a:lnTo>
                    <a:pt x="84" y="8"/>
                  </a:lnTo>
                  <a:lnTo>
                    <a:pt x="103" y="10"/>
                  </a:lnTo>
                  <a:lnTo>
                    <a:pt x="132" y="10"/>
                  </a:lnTo>
                  <a:lnTo>
                    <a:pt x="140" y="12"/>
                  </a:lnTo>
                  <a:lnTo>
                    <a:pt x="145" y="18"/>
                  </a:lnTo>
                  <a:lnTo>
                    <a:pt x="147" y="27"/>
                  </a:lnTo>
                  <a:lnTo>
                    <a:pt x="152" y="35"/>
                  </a:lnTo>
                  <a:lnTo>
                    <a:pt x="153" y="43"/>
                  </a:lnTo>
                  <a:lnTo>
                    <a:pt x="144" y="47"/>
                  </a:lnTo>
                  <a:lnTo>
                    <a:pt x="150" y="56"/>
                  </a:lnTo>
                  <a:lnTo>
                    <a:pt x="152" y="65"/>
                  </a:lnTo>
                  <a:lnTo>
                    <a:pt x="162" y="83"/>
                  </a:lnTo>
                  <a:lnTo>
                    <a:pt x="161" y="89"/>
                  </a:lnTo>
                  <a:lnTo>
                    <a:pt x="154" y="91"/>
                  </a:lnTo>
                  <a:lnTo>
                    <a:pt x="141" y="108"/>
                  </a:lnTo>
                  <a:lnTo>
                    <a:pt x="146" y="117"/>
                  </a:lnTo>
                  <a:lnTo>
                    <a:pt x="143" y="116"/>
                  </a:lnTo>
                  <a:lnTo>
                    <a:pt x="127" y="108"/>
                  </a:lnTo>
                  <a:lnTo>
                    <a:pt x="115" y="110"/>
                  </a:lnTo>
                  <a:lnTo>
                    <a:pt x="107" y="109"/>
                  </a:lnTo>
                  <a:lnTo>
                    <a:pt x="98" y="113"/>
                  </a:lnTo>
                  <a:lnTo>
                    <a:pt x="90" y="106"/>
                  </a:lnTo>
                  <a:lnTo>
                    <a:pt x="83" y="109"/>
                  </a:lnTo>
                  <a:lnTo>
                    <a:pt x="82" y="107"/>
                  </a:lnTo>
                  <a:lnTo>
                    <a:pt x="74" y="97"/>
                  </a:lnTo>
                  <a:lnTo>
                    <a:pt x="62" y="96"/>
                  </a:lnTo>
                  <a:lnTo>
                    <a:pt x="60" y="90"/>
                  </a:lnTo>
                  <a:lnTo>
                    <a:pt x="49" y="88"/>
                  </a:lnTo>
                  <a:lnTo>
                    <a:pt x="47" y="93"/>
                  </a:lnTo>
                  <a:lnTo>
                    <a:pt x="38" y="89"/>
                  </a:lnTo>
                  <a:lnTo>
                    <a:pt x="38" y="83"/>
                  </a:lnTo>
                  <a:lnTo>
                    <a:pt x="26" y="81"/>
                  </a:lnTo>
                  <a:lnTo>
                    <a:pt x="18" y="75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30"/>
            <p:cNvSpPr/>
            <p:nvPr/>
          </p:nvSpPr>
          <p:spPr>
            <a:xfrm>
              <a:off x="2300047" y="4385032"/>
              <a:ext cx="92177" cy="33799"/>
            </a:xfrm>
            <a:custGeom>
              <a:rect b="b" l="l" r="r" t="t"/>
              <a:pathLst>
                <a:path extrusionOk="0" h="11" w="30">
                  <a:moveTo>
                    <a:pt x="18" y="0"/>
                  </a:moveTo>
                  <a:lnTo>
                    <a:pt x="27" y="1"/>
                  </a:lnTo>
                  <a:lnTo>
                    <a:pt x="30" y="6"/>
                  </a:lnTo>
                  <a:lnTo>
                    <a:pt x="24" y="11"/>
                  </a:lnTo>
                  <a:lnTo>
                    <a:pt x="11" y="11"/>
                  </a:lnTo>
                  <a:lnTo>
                    <a:pt x="0" y="11"/>
                  </a:lnTo>
                  <a:lnTo>
                    <a:pt x="0" y="3"/>
                  </a:lnTo>
                  <a:lnTo>
                    <a:pt x="3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30"/>
            <p:cNvSpPr/>
            <p:nvPr/>
          </p:nvSpPr>
          <p:spPr>
            <a:xfrm>
              <a:off x="11520861" y="2827233"/>
              <a:ext cx="261170" cy="337984"/>
            </a:xfrm>
            <a:custGeom>
              <a:rect b="b" l="l" r="r" t="t"/>
              <a:pathLst>
                <a:path extrusionOk="0" h="110" w="85">
                  <a:moveTo>
                    <a:pt x="81" y="12"/>
                  </a:moveTo>
                  <a:lnTo>
                    <a:pt x="85" y="16"/>
                  </a:lnTo>
                  <a:lnTo>
                    <a:pt x="78" y="14"/>
                  </a:lnTo>
                  <a:lnTo>
                    <a:pt x="75" y="21"/>
                  </a:lnTo>
                  <a:lnTo>
                    <a:pt x="74" y="28"/>
                  </a:lnTo>
                  <a:lnTo>
                    <a:pt x="82" y="43"/>
                  </a:lnTo>
                  <a:lnTo>
                    <a:pt x="76" y="48"/>
                  </a:lnTo>
                  <a:lnTo>
                    <a:pt x="75" y="52"/>
                  </a:lnTo>
                  <a:lnTo>
                    <a:pt x="72" y="58"/>
                  </a:lnTo>
                  <a:lnTo>
                    <a:pt x="62" y="61"/>
                  </a:lnTo>
                  <a:lnTo>
                    <a:pt x="58" y="66"/>
                  </a:lnTo>
                  <a:lnTo>
                    <a:pt x="61" y="75"/>
                  </a:lnTo>
                  <a:lnTo>
                    <a:pt x="61" y="78"/>
                  </a:lnTo>
                  <a:lnTo>
                    <a:pt x="69" y="81"/>
                  </a:lnTo>
                  <a:lnTo>
                    <a:pt x="83" y="90"/>
                  </a:lnTo>
                  <a:lnTo>
                    <a:pt x="83" y="95"/>
                  </a:lnTo>
                  <a:lnTo>
                    <a:pt x="76" y="96"/>
                  </a:lnTo>
                  <a:lnTo>
                    <a:pt x="65" y="97"/>
                  </a:lnTo>
                  <a:lnTo>
                    <a:pt x="62" y="107"/>
                  </a:lnTo>
                  <a:lnTo>
                    <a:pt x="55" y="106"/>
                  </a:lnTo>
                  <a:lnTo>
                    <a:pt x="54" y="108"/>
                  </a:lnTo>
                  <a:lnTo>
                    <a:pt x="44" y="104"/>
                  </a:lnTo>
                  <a:lnTo>
                    <a:pt x="44" y="108"/>
                  </a:lnTo>
                  <a:lnTo>
                    <a:pt x="40" y="110"/>
                  </a:lnTo>
                  <a:lnTo>
                    <a:pt x="37" y="106"/>
                  </a:lnTo>
                  <a:lnTo>
                    <a:pt x="32" y="104"/>
                  </a:lnTo>
                  <a:lnTo>
                    <a:pt x="26" y="100"/>
                  </a:lnTo>
                  <a:lnTo>
                    <a:pt x="26" y="91"/>
                  </a:lnTo>
                  <a:lnTo>
                    <a:pt x="29" y="89"/>
                  </a:lnTo>
                  <a:lnTo>
                    <a:pt x="26" y="85"/>
                  </a:lnTo>
                  <a:lnTo>
                    <a:pt x="25" y="74"/>
                  </a:lnTo>
                  <a:lnTo>
                    <a:pt x="22" y="71"/>
                  </a:lnTo>
                  <a:lnTo>
                    <a:pt x="11" y="68"/>
                  </a:lnTo>
                  <a:lnTo>
                    <a:pt x="0" y="63"/>
                  </a:lnTo>
                  <a:lnTo>
                    <a:pt x="8" y="50"/>
                  </a:lnTo>
                  <a:lnTo>
                    <a:pt x="20" y="39"/>
                  </a:lnTo>
                  <a:lnTo>
                    <a:pt x="24" y="24"/>
                  </a:lnTo>
                  <a:lnTo>
                    <a:pt x="36" y="31"/>
                  </a:lnTo>
                  <a:lnTo>
                    <a:pt x="51" y="31"/>
                  </a:lnTo>
                  <a:lnTo>
                    <a:pt x="42" y="20"/>
                  </a:lnTo>
                  <a:lnTo>
                    <a:pt x="63" y="11"/>
                  </a:lnTo>
                  <a:lnTo>
                    <a:pt x="63" y="0"/>
                  </a:lnTo>
                  <a:lnTo>
                    <a:pt x="81" y="12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30"/>
            <p:cNvSpPr/>
            <p:nvPr/>
          </p:nvSpPr>
          <p:spPr>
            <a:xfrm>
              <a:off x="4558396" y="2870249"/>
              <a:ext cx="168993" cy="347202"/>
            </a:xfrm>
            <a:custGeom>
              <a:rect b="b" l="l" r="r" t="t"/>
              <a:pathLst>
                <a:path extrusionOk="0" h="113" w="55">
                  <a:moveTo>
                    <a:pt x="11" y="9"/>
                  </a:moveTo>
                  <a:lnTo>
                    <a:pt x="17" y="3"/>
                  </a:lnTo>
                  <a:lnTo>
                    <a:pt x="24" y="0"/>
                  </a:lnTo>
                  <a:lnTo>
                    <a:pt x="28" y="10"/>
                  </a:lnTo>
                  <a:lnTo>
                    <a:pt x="38" y="10"/>
                  </a:lnTo>
                  <a:lnTo>
                    <a:pt x="41" y="8"/>
                  </a:lnTo>
                  <a:lnTo>
                    <a:pt x="50" y="9"/>
                  </a:lnTo>
                  <a:lnTo>
                    <a:pt x="55" y="19"/>
                  </a:lnTo>
                  <a:lnTo>
                    <a:pt x="47" y="25"/>
                  </a:lnTo>
                  <a:lnTo>
                    <a:pt x="46" y="41"/>
                  </a:lnTo>
                  <a:lnTo>
                    <a:pt x="43" y="44"/>
                  </a:lnTo>
                  <a:lnTo>
                    <a:pt x="43" y="53"/>
                  </a:lnTo>
                  <a:lnTo>
                    <a:pt x="35" y="55"/>
                  </a:lnTo>
                  <a:lnTo>
                    <a:pt x="42" y="67"/>
                  </a:lnTo>
                  <a:lnTo>
                    <a:pt x="37" y="81"/>
                  </a:lnTo>
                  <a:lnTo>
                    <a:pt x="42" y="87"/>
                  </a:lnTo>
                  <a:lnTo>
                    <a:pt x="40" y="93"/>
                  </a:lnTo>
                  <a:lnTo>
                    <a:pt x="33" y="100"/>
                  </a:lnTo>
                  <a:lnTo>
                    <a:pt x="35" y="107"/>
                  </a:lnTo>
                  <a:lnTo>
                    <a:pt x="28" y="113"/>
                  </a:lnTo>
                  <a:lnTo>
                    <a:pt x="19" y="110"/>
                  </a:lnTo>
                  <a:lnTo>
                    <a:pt x="9" y="112"/>
                  </a:lnTo>
                  <a:lnTo>
                    <a:pt x="13" y="96"/>
                  </a:lnTo>
                  <a:lnTo>
                    <a:pt x="11" y="83"/>
                  </a:lnTo>
                  <a:lnTo>
                    <a:pt x="4" y="81"/>
                  </a:lnTo>
                  <a:lnTo>
                    <a:pt x="0" y="73"/>
                  </a:lnTo>
                  <a:lnTo>
                    <a:pt x="2" y="60"/>
                  </a:lnTo>
                  <a:lnTo>
                    <a:pt x="9" y="52"/>
                  </a:lnTo>
                  <a:lnTo>
                    <a:pt x="10" y="44"/>
                  </a:lnTo>
                  <a:lnTo>
                    <a:pt x="14" y="32"/>
                  </a:lnTo>
                  <a:lnTo>
                    <a:pt x="14" y="23"/>
                  </a:lnTo>
                  <a:lnTo>
                    <a:pt x="11" y="16"/>
                  </a:lnTo>
                  <a:lnTo>
                    <a:pt x="11" y="9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30"/>
            <p:cNvSpPr/>
            <p:nvPr/>
          </p:nvSpPr>
          <p:spPr>
            <a:xfrm>
              <a:off x="2579653" y="6800079"/>
              <a:ext cx="479322" cy="525412"/>
            </a:xfrm>
            <a:custGeom>
              <a:rect b="b" l="l" r="r" t="t"/>
              <a:pathLst>
                <a:path extrusionOk="0" h="171" w="156">
                  <a:moveTo>
                    <a:pt x="0" y="61"/>
                  </a:moveTo>
                  <a:lnTo>
                    <a:pt x="4" y="36"/>
                  </a:lnTo>
                  <a:lnTo>
                    <a:pt x="3" y="25"/>
                  </a:lnTo>
                  <a:lnTo>
                    <a:pt x="10" y="6"/>
                  </a:lnTo>
                  <a:lnTo>
                    <a:pt x="41" y="0"/>
                  </a:lnTo>
                  <a:lnTo>
                    <a:pt x="58" y="1"/>
                  </a:lnTo>
                  <a:lnTo>
                    <a:pt x="76" y="11"/>
                  </a:lnTo>
                  <a:lnTo>
                    <a:pt x="77" y="18"/>
                  </a:lnTo>
                  <a:lnTo>
                    <a:pt x="83" y="29"/>
                  </a:lnTo>
                  <a:lnTo>
                    <a:pt x="85" y="57"/>
                  </a:lnTo>
                  <a:lnTo>
                    <a:pt x="104" y="61"/>
                  </a:lnTo>
                  <a:lnTo>
                    <a:pt x="111" y="57"/>
                  </a:lnTo>
                  <a:lnTo>
                    <a:pt x="124" y="63"/>
                  </a:lnTo>
                  <a:lnTo>
                    <a:pt x="128" y="69"/>
                  </a:lnTo>
                  <a:lnTo>
                    <a:pt x="132" y="88"/>
                  </a:lnTo>
                  <a:lnTo>
                    <a:pt x="135" y="96"/>
                  </a:lnTo>
                  <a:lnTo>
                    <a:pt x="141" y="97"/>
                  </a:lnTo>
                  <a:lnTo>
                    <a:pt x="148" y="94"/>
                  </a:lnTo>
                  <a:lnTo>
                    <a:pt x="155" y="97"/>
                  </a:lnTo>
                  <a:lnTo>
                    <a:pt x="156" y="109"/>
                  </a:lnTo>
                  <a:lnTo>
                    <a:pt x="155" y="121"/>
                  </a:lnTo>
                  <a:lnTo>
                    <a:pt x="153" y="133"/>
                  </a:lnTo>
                  <a:lnTo>
                    <a:pt x="152" y="151"/>
                  </a:lnTo>
                  <a:lnTo>
                    <a:pt x="138" y="167"/>
                  </a:lnTo>
                  <a:lnTo>
                    <a:pt x="124" y="171"/>
                  </a:lnTo>
                  <a:lnTo>
                    <a:pt x="104" y="167"/>
                  </a:lnTo>
                  <a:lnTo>
                    <a:pt x="85" y="162"/>
                  </a:lnTo>
                  <a:lnTo>
                    <a:pt x="99" y="130"/>
                  </a:lnTo>
                  <a:lnTo>
                    <a:pt x="95" y="121"/>
                  </a:lnTo>
                  <a:lnTo>
                    <a:pt x="76" y="113"/>
                  </a:lnTo>
                  <a:lnTo>
                    <a:pt x="52" y="98"/>
                  </a:lnTo>
                  <a:lnTo>
                    <a:pt x="37" y="95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30"/>
            <p:cNvSpPr/>
            <p:nvPr/>
          </p:nvSpPr>
          <p:spPr>
            <a:xfrm>
              <a:off x="6936573" y="3490910"/>
              <a:ext cx="33799" cy="73742"/>
            </a:xfrm>
            <a:custGeom>
              <a:rect b="b" l="l" r="r" t="t"/>
              <a:pathLst>
                <a:path extrusionOk="0" h="24" w="11">
                  <a:moveTo>
                    <a:pt x="9" y="3"/>
                  </a:moveTo>
                  <a:lnTo>
                    <a:pt x="11" y="15"/>
                  </a:lnTo>
                  <a:lnTo>
                    <a:pt x="9" y="21"/>
                  </a:lnTo>
                  <a:lnTo>
                    <a:pt x="1" y="24"/>
                  </a:lnTo>
                  <a:lnTo>
                    <a:pt x="1" y="19"/>
                  </a:lnTo>
                  <a:lnTo>
                    <a:pt x="5" y="16"/>
                  </a:lnTo>
                  <a:lnTo>
                    <a:pt x="0" y="14"/>
                  </a:lnTo>
                  <a:lnTo>
                    <a:pt x="3" y="0"/>
                  </a:lnTo>
                  <a:lnTo>
                    <a:pt x="9" y="3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30"/>
            <p:cNvSpPr/>
            <p:nvPr/>
          </p:nvSpPr>
          <p:spPr>
            <a:xfrm>
              <a:off x="7836837" y="3899564"/>
              <a:ext cx="52235" cy="98323"/>
            </a:xfrm>
            <a:custGeom>
              <a:rect b="b" l="l" r="r" t="t"/>
              <a:pathLst>
                <a:path extrusionOk="0" h="32" w="17">
                  <a:moveTo>
                    <a:pt x="3" y="28"/>
                  </a:moveTo>
                  <a:lnTo>
                    <a:pt x="0" y="13"/>
                  </a:lnTo>
                  <a:lnTo>
                    <a:pt x="4" y="2"/>
                  </a:lnTo>
                  <a:lnTo>
                    <a:pt x="9" y="0"/>
                  </a:lnTo>
                  <a:lnTo>
                    <a:pt x="15" y="7"/>
                  </a:lnTo>
                  <a:lnTo>
                    <a:pt x="17" y="18"/>
                  </a:lnTo>
                  <a:lnTo>
                    <a:pt x="14" y="31"/>
                  </a:lnTo>
                  <a:lnTo>
                    <a:pt x="9" y="32"/>
                  </a:lnTo>
                  <a:lnTo>
                    <a:pt x="3" y="28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30"/>
            <p:cNvSpPr/>
            <p:nvPr/>
          </p:nvSpPr>
          <p:spPr>
            <a:xfrm>
              <a:off x="6073177" y="2498468"/>
              <a:ext cx="485468" cy="285751"/>
            </a:xfrm>
            <a:custGeom>
              <a:rect b="b" l="l" r="r" t="t"/>
              <a:pathLst>
                <a:path extrusionOk="0" h="93" w="158">
                  <a:moveTo>
                    <a:pt x="37" y="7"/>
                  </a:moveTo>
                  <a:lnTo>
                    <a:pt x="44" y="3"/>
                  </a:lnTo>
                  <a:lnTo>
                    <a:pt x="54" y="5"/>
                  </a:lnTo>
                  <a:lnTo>
                    <a:pt x="64" y="5"/>
                  </a:lnTo>
                  <a:lnTo>
                    <a:pt x="72" y="10"/>
                  </a:lnTo>
                  <a:lnTo>
                    <a:pt x="78" y="7"/>
                  </a:lnTo>
                  <a:lnTo>
                    <a:pt x="89" y="5"/>
                  </a:lnTo>
                  <a:lnTo>
                    <a:pt x="93" y="0"/>
                  </a:lnTo>
                  <a:lnTo>
                    <a:pt x="100" y="0"/>
                  </a:lnTo>
                  <a:lnTo>
                    <a:pt x="105" y="2"/>
                  </a:lnTo>
                  <a:lnTo>
                    <a:pt x="110" y="8"/>
                  </a:lnTo>
                  <a:lnTo>
                    <a:pt x="117" y="17"/>
                  </a:lnTo>
                  <a:lnTo>
                    <a:pt x="128" y="29"/>
                  </a:lnTo>
                  <a:lnTo>
                    <a:pt x="130" y="38"/>
                  </a:lnTo>
                  <a:lnTo>
                    <a:pt x="129" y="47"/>
                  </a:lnTo>
                  <a:lnTo>
                    <a:pt x="133" y="56"/>
                  </a:lnTo>
                  <a:lnTo>
                    <a:pt x="141" y="59"/>
                  </a:lnTo>
                  <a:lnTo>
                    <a:pt x="149" y="56"/>
                  </a:lnTo>
                  <a:lnTo>
                    <a:pt x="156" y="60"/>
                  </a:lnTo>
                  <a:lnTo>
                    <a:pt x="158" y="65"/>
                  </a:lnTo>
                  <a:lnTo>
                    <a:pt x="150" y="69"/>
                  </a:lnTo>
                  <a:lnTo>
                    <a:pt x="145" y="67"/>
                  </a:lnTo>
                  <a:lnTo>
                    <a:pt x="143" y="92"/>
                  </a:lnTo>
                  <a:lnTo>
                    <a:pt x="133" y="90"/>
                  </a:lnTo>
                  <a:lnTo>
                    <a:pt x="121" y="83"/>
                  </a:lnTo>
                  <a:lnTo>
                    <a:pt x="101" y="87"/>
                  </a:lnTo>
                  <a:lnTo>
                    <a:pt x="94" y="93"/>
                  </a:lnTo>
                  <a:lnTo>
                    <a:pt x="69" y="91"/>
                  </a:lnTo>
                  <a:lnTo>
                    <a:pt x="56" y="88"/>
                  </a:lnTo>
                  <a:lnTo>
                    <a:pt x="50" y="90"/>
                  </a:lnTo>
                  <a:lnTo>
                    <a:pt x="44" y="81"/>
                  </a:lnTo>
                  <a:lnTo>
                    <a:pt x="41" y="78"/>
                  </a:lnTo>
                  <a:lnTo>
                    <a:pt x="45" y="74"/>
                  </a:lnTo>
                  <a:lnTo>
                    <a:pt x="40" y="72"/>
                  </a:lnTo>
                  <a:lnTo>
                    <a:pt x="36" y="76"/>
                  </a:lnTo>
                  <a:lnTo>
                    <a:pt x="25" y="70"/>
                  </a:lnTo>
                  <a:lnTo>
                    <a:pt x="23" y="62"/>
                  </a:lnTo>
                  <a:lnTo>
                    <a:pt x="13" y="57"/>
                  </a:lnTo>
                  <a:lnTo>
                    <a:pt x="10" y="51"/>
                  </a:lnTo>
                  <a:lnTo>
                    <a:pt x="0" y="43"/>
                  </a:lnTo>
                  <a:lnTo>
                    <a:pt x="13" y="39"/>
                  </a:lnTo>
                  <a:lnTo>
                    <a:pt x="22" y="25"/>
                  </a:lnTo>
                  <a:lnTo>
                    <a:pt x="28" y="11"/>
                  </a:lnTo>
                  <a:lnTo>
                    <a:pt x="37" y="7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30"/>
            <p:cNvSpPr/>
            <p:nvPr/>
          </p:nvSpPr>
          <p:spPr>
            <a:xfrm>
              <a:off x="11815828" y="2117468"/>
              <a:ext cx="460887" cy="522339"/>
            </a:xfrm>
            <a:custGeom>
              <a:rect b="b" l="l" r="r" t="t"/>
              <a:pathLst>
                <a:path extrusionOk="0" h="170" w="150">
                  <a:moveTo>
                    <a:pt x="81" y="73"/>
                  </a:moveTo>
                  <a:lnTo>
                    <a:pt x="126" y="109"/>
                  </a:lnTo>
                  <a:lnTo>
                    <a:pt x="97" y="102"/>
                  </a:lnTo>
                  <a:lnTo>
                    <a:pt x="109" y="131"/>
                  </a:lnTo>
                  <a:lnTo>
                    <a:pt x="140" y="152"/>
                  </a:lnTo>
                  <a:lnTo>
                    <a:pt x="150" y="166"/>
                  </a:lnTo>
                  <a:lnTo>
                    <a:pt x="129" y="154"/>
                  </a:lnTo>
                  <a:lnTo>
                    <a:pt x="129" y="170"/>
                  </a:lnTo>
                  <a:lnTo>
                    <a:pt x="114" y="153"/>
                  </a:lnTo>
                  <a:lnTo>
                    <a:pt x="101" y="133"/>
                  </a:lnTo>
                  <a:lnTo>
                    <a:pt x="83" y="111"/>
                  </a:lnTo>
                  <a:lnTo>
                    <a:pt x="76" y="96"/>
                  </a:lnTo>
                  <a:lnTo>
                    <a:pt x="55" y="69"/>
                  </a:lnTo>
                  <a:lnTo>
                    <a:pt x="29" y="49"/>
                  </a:lnTo>
                  <a:lnTo>
                    <a:pt x="8" y="22"/>
                  </a:lnTo>
                  <a:lnTo>
                    <a:pt x="14" y="12"/>
                  </a:lnTo>
                  <a:lnTo>
                    <a:pt x="0" y="3"/>
                  </a:lnTo>
                  <a:lnTo>
                    <a:pt x="4" y="0"/>
                  </a:lnTo>
                  <a:lnTo>
                    <a:pt x="20" y="14"/>
                  </a:lnTo>
                  <a:lnTo>
                    <a:pt x="42" y="33"/>
                  </a:lnTo>
                  <a:lnTo>
                    <a:pt x="58" y="53"/>
                  </a:lnTo>
                  <a:lnTo>
                    <a:pt x="81" y="73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30"/>
            <p:cNvSpPr/>
            <p:nvPr/>
          </p:nvSpPr>
          <p:spPr>
            <a:xfrm>
              <a:off x="5990218" y="2068307"/>
              <a:ext cx="147484" cy="52235"/>
            </a:xfrm>
            <a:custGeom>
              <a:rect b="b" l="l" r="r" t="t"/>
              <a:pathLst>
                <a:path extrusionOk="0" h="17" w="48">
                  <a:moveTo>
                    <a:pt x="48" y="17"/>
                  </a:moveTo>
                  <a:lnTo>
                    <a:pt x="19" y="17"/>
                  </a:lnTo>
                  <a:lnTo>
                    <a:pt x="0" y="15"/>
                  </a:lnTo>
                  <a:lnTo>
                    <a:pt x="2" y="6"/>
                  </a:lnTo>
                  <a:lnTo>
                    <a:pt x="23" y="0"/>
                  </a:lnTo>
                  <a:lnTo>
                    <a:pt x="39" y="4"/>
                  </a:lnTo>
                  <a:lnTo>
                    <a:pt x="47" y="7"/>
                  </a:lnTo>
                  <a:lnTo>
                    <a:pt x="46" y="12"/>
                  </a:lnTo>
                  <a:lnTo>
                    <a:pt x="48" y="17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30"/>
            <p:cNvSpPr/>
            <p:nvPr/>
          </p:nvSpPr>
          <p:spPr>
            <a:xfrm>
              <a:off x="6696911" y="5638644"/>
              <a:ext cx="101396" cy="113686"/>
            </a:xfrm>
            <a:custGeom>
              <a:rect b="b" l="l" r="r" t="t"/>
              <a:pathLst>
                <a:path extrusionOk="0" h="37" w="33">
                  <a:moveTo>
                    <a:pt x="25" y="0"/>
                  </a:moveTo>
                  <a:lnTo>
                    <a:pt x="33" y="12"/>
                  </a:lnTo>
                  <a:lnTo>
                    <a:pt x="31" y="24"/>
                  </a:lnTo>
                  <a:lnTo>
                    <a:pt x="26" y="27"/>
                  </a:lnTo>
                  <a:lnTo>
                    <a:pt x="16" y="25"/>
                  </a:lnTo>
                  <a:lnTo>
                    <a:pt x="11" y="37"/>
                  </a:lnTo>
                  <a:lnTo>
                    <a:pt x="0" y="35"/>
                  </a:lnTo>
                  <a:lnTo>
                    <a:pt x="1" y="24"/>
                  </a:lnTo>
                  <a:lnTo>
                    <a:pt x="4" y="22"/>
                  </a:lnTo>
                  <a:lnTo>
                    <a:pt x="4" y="10"/>
                  </a:lnTo>
                  <a:lnTo>
                    <a:pt x="10" y="4"/>
                  </a:lnTo>
                  <a:lnTo>
                    <a:pt x="14" y="6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30"/>
            <p:cNvSpPr/>
            <p:nvPr/>
          </p:nvSpPr>
          <p:spPr>
            <a:xfrm>
              <a:off x="4112871" y="3801242"/>
              <a:ext cx="473177" cy="424016"/>
            </a:xfrm>
            <a:custGeom>
              <a:rect b="b" l="l" r="r" t="t"/>
              <a:pathLst>
                <a:path extrusionOk="0" h="138" w="154">
                  <a:moveTo>
                    <a:pt x="151" y="11"/>
                  </a:moveTo>
                  <a:lnTo>
                    <a:pt x="151" y="0"/>
                  </a:lnTo>
                  <a:lnTo>
                    <a:pt x="154" y="0"/>
                  </a:lnTo>
                  <a:lnTo>
                    <a:pt x="154" y="1"/>
                  </a:lnTo>
                  <a:lnTo>
                    <a:pt x="153" y="5"/>
                  </a:lnTo>
                  <a:lnTo>
                    <a:pt x="153" y="37"/>
                  </a:lnTo>
                  <a:lnTo>
                    <a:pt x="94" y="36"/>
                  </a:lnTo>
                  <a:lnTo>
                    <a:pt x="93" y="89"/>
                  </a:lnTo>
                  <a:lnTo>
                    <a:pt x="77" y="91"/>
                  </a:lnTo>
                  <a:lnTo>
                    <a:pt x="72" y="101"/>
                  </a:lnTo>
                  <a:lnTo>
                    <a:pt x="75" y="131"/>
                  </a:lnTo>
                  <a:lnTo>
                    <a:pt x="4" y="131"/>
                  </a:lnTo>
                  <a:lnTo>
                    <a:pt x="0" y="138"/>
                  </a:lnTo>
                  <a:lnTo>
                    <a:pt x="1" y="129"/>
                  </a:lnTo>
                  <a:lnTo>
                    <a:pt x="1" y="129"/>
                  </a:lnTo>
                  <a:lnTo>
                    <a:pt x="42" y="128"/>
                  </a:lnTo>
                  <a:lnTo>
                    <a:pt x="44" y="120"/>
                  </a:lnTo>
                  <a:lnTo>
                    <a:pt x="52" y="111"/>
                  </a:lnTo>
                  <a:lnTo>
                    <a:pt x="59" y="82"/>
                  </a:lnTo>
                  <a:lnTo>
                    <a:pt x="84" y="60"/>
                  </a:lnTo>
                  <a:lnTo>
                    <a:pt x="93" y="34"/>
                  </a:lnTo>
                  <a:lnTo>
                    <a:pt x="99" y="32"/>
                  </a:lnTo>
                  <a:lnTo>
                    <a:pt x="105" y="16"/>
                  </a:lnTo>
                  <a:lnTo>
                    <a:pt x="120" y="14"/>
                  </a:lnTo>
                  <a:lnTo>
                    <a:pt x="126" y="16"/>
                  </a:lnTo>
                  <a:lnTo>
                    <a:pt x="134" y="16"/>
                  </a:lnTo>
                  <a:lnTo>
                    <a:pt x="140" y="12"/>
                  </a:lnTo>
                  <a:lnTo>
                    <a:pt x="151" y="11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30"/>
            <p:cNvSpPr/>
            <p:nvPr/>
          </p:nvSpPr>
          <p:spPr>
            <a:xfrm>
              <a:off x="6942718" y="3515491"/>
              <a:ext cx="1189089" cy="1007806"/>
            </a:xfrm>
            <a:custGeom>
              <a:rect b="b" l="l" r="r" t="t"/>
              <a:pathLst>
                <a:path extrusionOk="0" h="328" w="387">
                  <a:moveTo>
                    <a:pt x="163" y="328"/>
                  </a:moveTo>
                  <a:lnTo>
                    <a:pt x="161" y="319"/>
                  </a:lnTo>
                  <a:lnTo>
                    <a:pt x="155" y="313"/>
                  </a:lnTo>
                  <a:lnTo>
                    <a:pt x="153" y="304"/>
                  </a:lnTo>
                  <a:lnTo>
                    <a:pt x="143" y="297"/>
                  </a:lnTo>
                  <a:lnTo>
                    <a:pt x="132" y="280"/>
                  </a:lnTo>
                  <a:lnTo>
                    <a:pt x="126" y="263"/>
                  </a:lnTo>
                  <a:lnTo>
                    <a:pt x="113" y="248"/>
                  </a:lnTo>
                  <a:lnTo>
                    <a:pt x="104" y="245"/>
                  </a:lnTo>
                  <a:lnTo>
                    <a:pt x="91" y="225"/>
                  </a:lnTo>
                  <a:lnTo>
                    <a:pt x="88" y="211"/>
                  </a:lnTo>
                  <a:lnTo>
                    <a:pt x="88" y="198"/>
                  </a:lnTo>
                  <a:lnTo>
                    <a:pt x="76" y="175"/>
                  </a:lnTo>
                  <a:lnTo>
                    <a:pt x="67" y="167"/>
                  </a:lnTo>
                  <a:lnTo>
                    <a:pt x="57" y="163"/>
                  </a:lnTo>
                  <a:lnTo>
                    <a:pt x="50" y="151"/>
                  </a:lnTo>
                  <a:lnTo>
                    <a:pt x="51" y="146"/>
                  </a:lnTo>
                  <a:lnTo>
                    <a:pt x="45" y="135"/>
                  </a:lnTo>
                  <a:lnTo>
                    <a:pt x="39" y="131"/>
                  </a:lnTo>
                  <a:lnTo>
                    <a:pt x="31" y="115"/>
                  </a:lnTo>
                  <a:lnTo>
                    <a:pt x="19" y="99"/>
                  </a:lnTo>
                  <a:lnTo>
                    <a:pt x="9" y="84"/>
                  </a:lnTo>
                  <a:lnTo>
                    <a:pt x="0" y="85"/>
                  </a:lnTo>
                  <a:lnTo>
                    <a:pt x="2" y="73"/>
                  </a:lnTo>
                  <a:lnTo>
                    <a:pt x="2" y="66"/>
                  </a:lnTo>
                  <a:lnTo>
                    <a:pt x="3" y="58"/>
                  </a:lnTo>
                  <a:lnTo>
                    <a:pt x="23" y="61"/>
                  </a:lnTo>
                  <a:lnTo>
                    <a:pt x="30" y="55"/>
                  </a:lnTo>
                  <a:lnTo>
                    <a:pt x="34" y="47"/>
                  </a:lnTo>
                  <a:lnTo>
                    <a:pt x="47" y="44"/>
                  </a:lnTo>
                  <a:lnTo>
                    <a:pt x="49" y="37"/>
                  </a:lnTo>
                  <a:lnTo>
                    <a:pt x="54" y="34"/>
                  </a:lnTo>
                  <a:lnTo>
                    <a:pt x="35" y="13"/>
                  </a:lnTo>
                  <a:lnTo>
                    <a:pt x="69" y="3"/>
                  </a:lnTo>
                  <a:lnTo>
                    <a:pt x="72" y="0"/>
                  </a:lnTo>
                  <a:lnTo>
                    <a:pt x="93" y="5"/>
                  </a:lnTo>
                  <a:lnTo>
                    <a:pt x="121" y="20"/>
                  </a:lnTo>
                  <a:lnTo>
                    <a:pt x="176" y="61"/>
                  </a:lnTo>
                  <a:lnTo>
                    <a:pt x="209" y="63"/>
                  </a:lnTo>
                  <a:lnTo>
                    <a:pt x="225" y="65"/>
                  </a:lnTo>
                  <a:lnTo>
                    <a:pt x="230" y="75"/>
                  </a:lnTo>
                  <a:lnTo>
                    <a:pt x="243" y="74"/>
                  </a:lnTo>
                  <a:lnTo>
                    <a:pt x="252" y="92"/>
                  </a:lnTo>
                  <a:lnTo>
                    <a:pt x="261" y="97"/>
                  </a:lnTo>
                  <a:lnTo>
                    <a:pt x="265" y="104"/>
                  </a:lnTo>
                  <a:lnTo>
                    <a:pt x="278" y="113"/>
                  </a:lnTo>
                  <a:lnTo>
                    <a:pt x="280" y="121"/>
                  </a:lnTo>
                  <a:lnTo>
                    <a:pt x="279" y="128"/>
                  </a:lnTo>
                  <a:lnTo>
                    <a:pt x="282" y="135"/>
                  </a:lnTo>
                  <a:lnTo>
                    <a:pt x="288" y="141"/>
                  </a:lnTo>
                  <a:lnTo>
                    <a:pt x="291" y="148"/>
                  </a:lnTo>
                  <a:lnTo>
                    <a:pt x="294" y="153"/>
                  </a:lnTo>
                  <a:lnTo>
                    <a:pt x="300" y="157"/>
                  </a:lnTo>
                  <a:lnTo>
                    <a:pt x="305" y="156"/>
                  </a:lnTo>
                  <a:lnTo>
                    <a:pt x="309" y="164"/>
                  </a:lnTo>
                  <a:lnTo>
                    <a:pt x="310" y="169"/>
                  </a:lnTo>
                  <a:lnTo>
                    <a:pt x="319" y="190"/>
                  </a:lnTo>
                  <a:lnTo>
                    <a:pt x="374" y="200"/>
                  </a:lnTo>
                  <a:lnTo>
                    <a:pt x="378" y="196"/>
                  </a:lnTo>
                  <a:lnTo>
                    <a:pt x="387" y="210"/>
                  </a:lnTo>
                  <a:lnTo>
                    <a:pt x="379" y="252"/>
                  </a:lnTo>
                  <a:lnTo>
                    <a:pt x="327" y="273"/>
                  </a:lnTo>
                  <a:lnTo>
                    <a:pt x="275" y="281"/>
                  </a:lnTo>
                  <a:lnTo>
                    <a:pt x="259" y="290"/>
                  </a:lnTo>
                  <a:lnTo>
                    <a:pt x="247" y="312"/>
                  </a:lnTo>
                  <a:lnTo>
                    <a:pt x="239" y="315"/>
                  </a:lnTo>
                  <a:lnTo>
                    <a:pt x="234" y="308"/>
                  </a:lnTo>
                  <a:lnTo>
                    <a:pt x="227" y="309"/>
                  </a:lnTo>
                  <a:lnTo>
                    <a:pt x="210" y="307"/>
                  </a:lnTo>
                  <a:lnTo>
                    <a:pt x="206" y="305"/>
                  </a:lnTo>
                  <a:lnTo>
                    <a:pt x="185" y="306"/>
                  </a:lnTo>
                  <a:lnTo>
                    <a:pt x="181" y="308"/>
                  </a:lnTo>
                  <a:lnTo>
                    <a:pt x="173" y="302"/>
                  </a:lnTo>
                  <a:lnTo>
                    <a:pt x="169" y="312"/>
                  </a:lnTo>
                  <a:lnTo>
                    <a:pt x="171" y="321"/>
                  </a:lnTo>
                  <a:lnTo>
                    <a:pt x="163" y="328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30"/>
            <p:cNvSpPr/>
            <p:nvPr/>
          </p:nvSpPr>
          <p:spPr>
            <a:xfrm>
              <a:off x="6288257" y="4160732"/>
              <a:ext cx="906412" cy="854177"/>
            </a:xfrm>
            <a:custGeom>
              <a:rect b="b" l="l" r="r" t="t"/>
              <a:pathLst>
                <a:path extrusionOk="0" h="278" w="295">
                  <a:moveTo>
                    <a:pt x="221" y="261"/>
                  </a:moveTo>
                  <a:lnTo>
                    <a:pt x="218" y="260"/>
                  </a:lnTo>
                  <a:lnTo>
                    <a:pt x="218" y="250"/>
                  </a:lnTo>
                  <a:lnTo>
                    <a:pt x="216" y="243"/>
                  </a:lnTo>
                  <a:lnTo>
                    <a:pt x="207" y="235"/>
                  </a:lnTo>
                  <a:lnTo>
                    <a:pt x="204" y="220"/>
                  </a:lnTo>
                  <a:lnTo>
                    <a:pt x="206" y="204"/>
                  </a:lnTo>
                  <a:lnTo>
                    <a:pt x="197" y="203"/>
                  </a:lnTo>
                  <a:lnTo>
                    <a:pt x="196" y="208"/>
                  </a:lnTo>
                  <a:lnTo>
                    <a:pt x="185" y="209"/>
                  </a:lnTo>
                  <a:lnTo>
                    <a:pt x="190" y="215"/>
                  </a:lnTo>
                  <a:lnTo>
                    <a:pt x="192" y="227"/>
                  </a:lnTo>
                  <a:lnTo>
                    <a:pt x="182" y="239"/>
                  </a:lnTo>
                  <a:lnTo>
                    <a:pt x="173" y="254"/>
                  </a:lnTo>
                  <a:lnTo>
                    <a:pt x="164" y="256"/>
                  </a:lnTo>
                  <a:lnTo>
                    <a:pt x="148" y="244"/>
                  </a:lnTo>
                  <a:lnTo>
                    <a:pt x="141" y="248"/>
                  </a:lnTo>
                  <a:lnTo>
                    <a:pt x="139" y="254"/>
                  </a:lnTo>
                  <a:lnTo>
                    <a:pt x="130" y="258"/>
                  </a:lnTo>
                  <a:lnTo>
                    <a:pt x="130" y="262"/>
                  </a:lnTo>
                  <a:lnTo>
                    <a:pt x="111" y="262"/>
                  </a:lnTo>
                  <a:lnTo>
                    <a:pt x="109" y="258"/>
                  </a:lnTo>
                  <a:lnTo>
                    <a:pt x="95" y="257"/>
                  </a:lnTo>
                  <a:lnTo>
                    <a:pt x="89" y="261"/>
                  </a:lnTo>
                  <a:lnTo>
                    <a:pt x="84" y="259"/>
                  </a:lnTo>
                  <a:lnTo>
                    <a:pt x="74" y="247"/>
                  </a:lnTo>
                  <a:lnTo>
                    <a:pt x="71" y="241"/>
                  </a:lnTo>
                  <a:lnTo>
                    <a:pt x="58" y="244"/>
                  </a:lnTo>
                  <a:lnTo>
                    <a:pt x="53" y="254"/>
                  </a:lnTo>
                  <a:lnTo>
                    <a:pt x="49" y="272"/>
                  </a:lnTo>
                  <a:lnTo>
                    <a:pt x="42" y="276"/>
                  </a:lnTo>
                  <a:lnTo>
                    <a:pt x="37" y="278"/>
                  </a:lnTo>
                  <a:lnTo>
                    <a:pt x="35" y="277"/>
                  </a:lnTo>
                  <a:lnTo>
                    <a:pt x="29" y="271"/>
                  </a:lnTo>
                  <a:lnTo>
                    <a:pt x="28" y="265"/>
                  </a:lnTo>
                  <a:lnTo>
                    <a:pt x="30" y="256"/>
                  </a:lnTo>
                  <a:lnTo>
                    <a:pt x="30" y="248"/>
                  </a:lnTo>
                  <a:lnTo>
                    <a:pt x="20" y="235"/>
                  </a:lnTo>
                  <a:lnTo>
                    <a:pt x="17" y="226"/>
                  </a:lnTo>
                  <a:lnTo>
                    <a:pt x="17" y="221"/>
                  </a:lnTo>
                  <a:lnTo>
                    <a:pt x="10" y="215"/>
                  </a:lnTo>
                  <a:lnTo>
                    <a:pt x="10" y="203"/>
                  </a:lnTo>
                  <a:lnTo>
                    <a:pt x="6" y="195"/>
                  </a:lnTo>
                  <a:lnTo>
                    <a:pt x="0" y="196"/>
                  </a:lnTo>
                  <a:lnTo>
                    <a:pt x="1" y="188"/>
                  </a:lnTo>
                  <a:lnTo>
                    <a:pt x="6" y="180"/>
                  </a:lnTo>
                  <a:lnTo>
                    <a:pt x="4" y="171"/>
                  </a:lnTo>
                  <a:lnTo>
                    <a:pt x="9" y="165"/>
                  </a:lnTo>
                  <a:lnTo>
                    <a:pt x="6" y="160"/>
                  </a:lnTo>
                  <a:lnTo>
                    <a:pt x="10" y="147"/>
                  </a:lnTo>
                  <a:lnTo>
                    <a:pt x="18" y="132"/>
                  </a:lnTo>
                  <a:lnTo>
                    <a:pt x="34" y="133"/>
                  </a:lnTo>
                  <a:lnTo>
                    <a:pt x="30" y="51"/>
                  </a:lnTo>
                  <a:lnTo>
                    <a:pt x="30" y="42"/>
                  </a:lnTo>
                  <a:lnTo>
                    <a:pt x="51" y="42"/>
                  </a:lnTo>
                  <a:lnTo>
                    <a:pt x="49" y="0"/>
                  </a:lnTo>
                  <a:lnTo>
                    <a:pt x="121" y="0"/>
                  </a:lnTo>
                  <a:lnTo>
                    <a:pt x="191" y="0"/>
                  </a:lnTo>
                  <a:lnTo>
                    <a:pt x="262" y="0"/>
                  </a:lnTo>
                  <a:lnTo>
                    <a:pt x="269" y="21"/>
                  </a:lnTo>
                  <a:lnTo>
                    <a:pt x="266" y="24"/>
                  </a:lnTo>
                  <a:lnTo>
                    <a:pt x="270" y="46"/>
                  </a:lnTo>
                  <a:lnTo>
                    <a:pt x="278" y="71"/>
                  </a:lnTo>
                  <a:lnTo>
                    <a:pt x="285" y="76"/>
                  </a:lnTo>
                  <a:lnTo>
                    <a:pt x="295" y="84"/>
                  </a:lnTo>
                  <a:lnTo>
                    <a:pt x="287" y="95"/>
                  </a:lnTo>
                  <a:lnTo>
                    <a:pt x="273" y="99"/>
                  </a:lnTo>
                  <a:lnTo>
                    <a:pt x="268" y="105"/>
                  </a:lnTo>
                  <a:lnTo>
                    <a:pt x="267" y="119"/>
                  </a:lnTo>
                  <a:lnTo>
                    <a:pt x="260" y="149"/>
                  </a:lnTo>
                  <a:lnTo>
                    <a:pt x="263" y="158"/>
                  </a:lnTo>
                  <a:lnTo>
                    <a:pt x="260" y="175"/>
                  </a:lnTo>
                  <a:lnTo>
                    <a:pt x="254" y="196"/>
                  </a:lnTo>
                  <a:lnTo>
                    <a:pt x="243" y="206"/>
                  </a:lnTo>
                  <a:lnTo>
                    <a:pt x="236" y="222"/>
                  </a:lnTo>
                  <a:lnTo>
                    <a:pt x="234" y="231"/>
                  </a:lnTo>
                  <a:lnTo>
                    <a:pt x="226" y="236"/>
                  </a:lnTo>
                  <a:lnTo>
                    <a:pt x="221" y="258"/>
                  </a:lnTo>
                  <a:lnTo>
                    <a:pt x="221" y="261"/>
                  </a:lnTo>
                  <a:close/>
                </a:path>
              </a:pathLst>
            </a:custGeom>
            <a:solidFill>
              <a:srgbClr val="153643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30"/>
            <p:cNvSpPr/>
            <p:nvPr/>
          </p:nvSpPr>
          <p:spPr>
            <a:xfrm>
              <a:off x="6401944" y="4784467"/>
              <a:ext cx="645242" cy="559209"/>
            </a:xfrm>
            <a:custGeom>
              <a:rect b="b" l="l" r="r" t="t"/>
              <a:pathLst>
                <a:path extrusionOk="0" h="182" w="210">
                  <a:moveTo>
                    <a:pt x="184" y="58"/>
                  </a:moveTo>
                  <a:lnTo>
                    <a:pt x="185" y="74"/>
                  </a:lnTo>
                  <a:lnTo>
                    <a:pt x="182" y="80"/>
                  </a:lnTo>
                  <a:lnTo>
                    <a:pt x="172" y="81"/>
                  </a:lnTo>
                  <a:lnTo>
                    <a:pt x="166" y="93"/>
                  </a:lnTo>
                  <a:lnTo>
                    <a:pt x="178" y="94"/>
                  </a:lnTo>
                  <a:lnTo>
                    <a:pt x="187" y="104"/>
                  </a:lnTo>
                  <a:lnTo>
                    <a:pt x="191" y="113"/>
                  </a:lnTo>
                  <a:lnTo>
                    <a:pt x="199" y="117"/>
                  </a:lnTo>
                  <a:lnTo>
                    <a:pt x="210" y="140"/>
                  </a:lnTo>
                  <a:lnTo>
                    <a:pt x="198" y="154"/>
                  </a:lnTo>
                  <a:lnTo>
                    <a:pt x="187" y="166"/>
                  </a:lnTo>
                  <a:lnTo>
                    <a:pt x="175" y="176"/>
                  </a:lnTo>
                  <a:lnTo>
                    <a:pt x="163" y="176"/>
                  </a:lnTo>
                  <a:lnTo>
                    <a:pt x="148" y="180"/>
                  </a:lnTo>
                  <a:lnTo>
                    <a:pt x="136" y="176"/>
                  </a:lnTo>
                  <a:lnTo>
                    <a:pt x="129" y="182"/>
                  </a:lnTo>
                  <a:lnTo>
                    <a:pt x="112" y="168"/>
                  </a:lnTo>
                  <a:lnTo>
                    <a:pt x="108" y="159"/>
                  </a:lnTo>
                  <a:lnTo>
                    <a:pt x="98" y="163"/>
                  </a:lnTo>
                  <a:lnTo>
                    <a:pt x="89" y="162"/>
                  </a:lnTo>
                  <a:lnTo>
                    <a:pt x="84" y="165"/>
                  </a:lnTo>
                  <a:lnTo>
                    <a:pt x="76" y="163"/>
                  </a:lnTo>
                  <a:lnTo>
                    <a:pt x="65" y="146"/>
                  </a:lnTo>
                  <a:lnTo>
                    <a:pt x="62" y="139"/>
                  </a:lnTo>
                  <a:lnTo>
                    <a:pt x="48" y="131"/>
                  </a:lnTo>
                  <a:lnTo>
                    <a:pt x="43" y="118"/>
                  </a:lnTo>
                  <a:lnTo>
                    <a:pt x="35" y="109"/>
                  </a:lnTo>
                  <a:lnTo>
                    <a:pt x="23" y="99"/>
                  </a:lnTo>
                  <a:lnTo>
                    <a:pt x="23" y="92"/>
                  </a:lnTo>
                  <a:lnTo>
                    <a:pt x="13" y="84"/>
                  </a:lnTo>
                  <a:lnTo>
                    <a:pt x="0" y="75"/>
                  </a:lnTo>
                  <a:lnTo>
                    <a:pt x="5" y="73"/>
                  </a:lnTo>
                  <a:lnTo>
                    <a:pt x="12" y="69"/>
                  </a:lnTo>
                  <a:lnTo>
                    <a:pt x="16" y="51"/>
                  </a:lnTo>
                  <a:lnTo>
                    <a:pt x="21" y="41"/>
                  </a:lnTo>
                  <a:lnTo>
                    <a:pt x="34" y="38"/>
                  </a:lnTo>
                  <a:lnTo>
                    <a:pt x="37" y="44"/>
                  </a:lnTo>
                  <a:lnTo>
                    <a:pt x="47" y="56"/>
                  </a:lnTo>
                  <a:lnTo>
                    <a:pt x="52" y="58"/>
                  </a:lnTo>
                  <a:lnTo>
                    <a:pt x="59" y="54"/>
                  </a:lnTo>
                  <a:lnTo>
                    <a:pt x="72" y="55"/>
                  </a:lnTo>
                  <a:lnTo>
                    <a:pt x="74" y="59"/>
                  </a:lnTo>
                  <a:lnTo>
                    <a:pt x="93" y="59"/>
                  </a:lnTo>
                  <a:lnTo>
                    <a:pt x="93" y="55"/>
                  </a:lnTo>
                  <a:lnTo>
                    <a:pt x="102" y="51"/>
                  </a:lnTo>
                  <a:lnTo>
                    <a:pt x="104" y="45"/>
                  </a:lnTo>
                  <a:lnTo>
                    <a:pt x="111" y="41"/>
                  </a:lnTo>
                  <a:lnTo>
                    <a:pt x="127" y="53"/>
                  </a:lnTo>
                  <a:lnTo>
                    <a:pt x="136" y="51"/>
                  </a:lnTo>
                  <a:lnTo>
                    <a:pt x="145" y="36"/>
                  </a:lnTo>
                  <a:lnTo>
                    <a:pt x="155" y="24"/>
                  </a:lnTo>
                  <a:lnTo>
                    <a:pt x="153" y="12"/>
                  </a:lnTo>
                  <a:lnTo>
                    <a:pt x="148" y="6"/>
                  </a:lnTo>
                  <a:lnTo>
                    <a:pt x="159" y="5"/>
                  </a:lnTo>
                  <a:lnTo>
                    <a:pt x="160" y="0"/>
                  </a:lnTo>
                  <a:lnTo>
                    <a:pt x="169" y="1"/>
                  </a:lnTo>
                  <a:lnTo>
                    <a:pt x="167" y="17"/>
                  </a:lnTo>
                  <a:lnTo>
                    <a:pt x="170" y="32"/>
                  </a:lnTo>
                  <a:lnTo>
                    <a:pt x="179" y="40"/>
                  </a:lnTo>
                  <a:lnTo>
                    <a:pt x="181" y="47"/>
                  </a:lnTo>
                  <a:lnTo>
                    <a:pt x="181" y="57"/>
                  </a:lnTo>
                  <a:lnTo>
                    <a:pt x="184" y="58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30"/>
            <p:cNvSpPr/>
            <p:nvPr/>
          </p:nvSpPr>
          <p:spPr>
            <a:xfrm>
              <a:off x="4069855" y="4507935"/>
              <a:ext cx="344129" cy="270387"/>
            </a:xfrm>
            <a:custGeom>
              <a:rect b="b" l="l" r="r" t="t"/>
              <a:pathLst>
                <a:path extrusionOk="0" h="88" w="112">
                  <a:moveTo>
                    <a:pt x="17" y="62"/>
                  </a:moveTo>
                  <a:lnTo>
                    <a:pt x="10" y="46"/>
                  </a:lnTo>
                  <a:lnTo>
                    <a:pt x="0" y="38"/>
                  </a:lnTo>
                  <a:lnTo>
                    <a:pt x="9" y="34"/>
                  </a:lnTo>
                  <a:lnTo>
                    <a:pt x="18" y="20"/>
                  </a:lnTo>
                  <a:lnTo>
                    <a:pt x="22" y="9"/>
                  </a:lnTo>
                  <a:lnTo>
                    <a:pt x="29" y="2"/>
                  </a:lnTo>
                  <a:lnTo>
                    <a:pt x="38" y="4"/>
                  </a:lnTo>
                  <a:lnTo>
                    <a:pt x="47" y="0"/>
                  </a:lnTo>
                  <a:lnTo>
                    <a:pt x="57" y="0"/>
                  </a:lnTo>
                  <a:lnTo>
                    <a:pt x="65" y="6"/>
                  </a:lnTo>
                  <a:lnTo>
                    <a:pt x="77" y="11"/>
                  </a:lnTo>
                  <a:lnTo>
                    <a:pt x="88" y="26"/>
                  </a:lnTo>
                  <a:lnTo>
                    <a:pt x="100" y="41"/>
                  </a:lnTo>
                  <a:lnTo>
                    <a:pt x="100" y="54"/>
                  </a:lnTo>
                  <a:lnTo>
                    <a:pt x="104" y="66"/>
                  </a:lnTo>
                  <a:lnTo>
                    <a:pt x="111" y="71"/>
                  </a:lnTo>
                  <a:lnTo>
                    <a:pt x="112" y="79"/>
                  </a:lnTo>
                  <a:lnTo>
                    <a:pt x="111" y="86"/>
                  </a:lnTo>
                  <a:lnTo>
                    <a:pt x="109" y="87"/>
                  </a:lnTo>
                  <a:lnTo>
                    <a:pt x="99" y="85"/>
                  </a:lnTo>
                  <a:lnTo>
                    <a:pt x="97" y="88"/>
                  </a:lnTo>
                  <a:lnTo>
                    <a:pt x="93" y="88"/>
                  </a:lnTo>
                  <a:lnTo>
                    <a:pt x="80" y="83"/>
                  </a:lnTo>
                  <a:lnTo>
                    <a:pt x="71" y="83"/>
                  </a:lnTo>
                  <a:lnTo>
                    <a:pt x="38" y="82"/>
                  </a:lnTo>
                  <a:lnTo>
                    <a:pt x="33" y="84"/>
                  </a:lnTo>
                  <a:lnTo>
                    <a:pt x="27" y="84"/>
                  </a:lnTo>
                  <a:lnTo>
                    <a:pt x="17" y="87"/>
                  </a:lnTo>
                  <a:lnTo>
                    <a:pt x="14" y="71"/>
                  </a:lnTo>
                  <a:lnTo>
                    <a:pt x="31" y="72"/>
                  </a:lnTo>
                  <a:lnTo>
                    <a:pt x="35" y="69"/>
                  </a:lnTo>
                  <a:lnTo>
                    <a:pt x="39" y="69"/>
                  </a:lnTo>
                  <a:lnTo>
                    <a:pt x="45" y="64"/>
                  </a:lnTo>
                  <a:lnTo>
                    <a:pt x="53" y="68"/>
                  </a:lnTo>
                  <a:lnTo>
                    <a:pt x="61" y="69"/>
                  </a:lnTo>
                  <a:lnTo>
                    <a:pt x="69" y="64"/>
                  </a:lnTo>
                  <a:lnTo>
                    <a:pt x="65" y="58"/>
                  </a:lnTo>
                  <a:lnTo>
                    <a:pt x="59" y="61"/>
                  </a:lnTo>
                  <a:lnTo>
                    <a:pt x="54" y="61"/>
                  </a:lnTo>
                  <a:lnTo>
                    <a:pt x="47" y="56"/>
                  </a:lnTo>
                  <a:lnTo>
                    <a:pt x="41" y="56"/>
                  </a:lnTo>
                  <a:lnTo>
                    <a:pt x="37" y="61"/>
                  </a:lnTo>
                  <a:lnTo>
                    <a:pt x="17" y="62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30"/>
            <p:cNvSpPr/>
            <p:nvPr/>
          </p:nvSpPr>
          <p:spPr>
            <a:xfrm>
              <a:off x="14123334" y="6219363"/>
              <a:ext cx="55306" cy="36871"/>
            </a:xfrm>
            <a:custGeom>
              <a:rect b="b" l="l" r="r" t="t"/>
              <a:pathLst>
                <a:path extrusionOk="0" h="12" w="18">
                  <a:moveTo>
                    <a:pt x="14" y="5"/>
                  </a:moveTo>
                  <a:lnTo>
                    <a:pt x="18" y="12"/>
                  </a:lnTo>
                  <a:lnTo>
                    <a:pt x="6" y="12"/>
                  </a:lnTo>
                  <a:lnTo>
                    <a:pt x="0" y="0"/>
                  </a:lnTo>
                  <a:lnTo>
                    <a:pt x="11" y="4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30"/>
            <p:cNvSpPr/>
            <p:nvPr/>
          </p:nvSpPr>
          <p:spPr>
            <a:xfrm>
              <a:off x="14034231" y="6157911"/>
              <a:ext cx="67597" cy="39945"/>
            </a:xfrm>
            <a:custGeom>
              <a:rect b="b" l="l" r="r" t="t"/>
              <a:pathLst>
                <a:path extrusionOk="0" h="13" w="22">
                  <a:moveTo>
                    <a:pt x="22" y="12"/>
                  </a:moveTo>
                  <a:lnTo>
                    <a:pt x="15" y="13"/>
                  </a:lnTo>
                  <a:lnTo>
                    <a:pt x="4" y="11"/>
                  </a:lnTo>
                  <a:lnTo>
                    <a:pt x="0" y="8"/>
                  </a:lnTo>
                  <a:lnTo>
                    <a:pt x="2" y="0"/>
                  </a:lnTo>
                  <a:lnTo>
                    <a:pt x="14" y="3"/>
                  </a:lnTo>
                  <a:lnTo>
                    <a:pt x="19" y="7"/>
                  </a:lnTo>
                  <a:lnTo>
                    <a:pt x="22" y="12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30"/>
            <p:cNvSpPr/>
            <p:nvPr/>
          </p:nvSpPr>
          <p:spPr>
            <a:xfrm>
              <a:off x="14095682" y="6096459"/>
              <a:ext cx="52235" cy="95251"/>
            </a:xfrm>
            <a:custGeom>
              <a:rect b="b" l="l" r="r" t="t"/>
              <a:pathLst>
                <a:path extrusionOk="0" h="31" w="17">
                  <a:moveTo>
                    <a:pt x="17" y="27"/>
                  </a:moveTo>
                  <a:lnTo>
                    <a:pt x="14" y="31"/>
                  </a:lnTo>
                  <a:lnTo>
                    <a:pt x="3" y="13"/>
                  </a:lnTo>
                  <a:lnTo>
                    <a:pt x="0" y="0"/>
                  </a:lnTo>
                  <a:lnTo>
                    <a:pt x="6" y="0"/>
                  </a:lnTo>
                  <a:lnTo>
                    <a:pt x="11" y="17"/>
                  </a:lnTo>
                  <a:lnTo>
                    <a:pt x="17" y="27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30"/>
            <p:cNvSpPr/>
            <p:nvPr/>
          </p:nvSpPr>
          <p:spPr>
            <a:xfrm>
              <a:off x="13969705" y="6035008"/>
              <a:ext cx="89106" cy="76815"/>
            </a:xfrm>
            <a:custGeom>
              <a:rect b="b" l="l" r="r" t="t"/>
              <a:pathLst>
                <a:path extrusionOk="0" h="25" w="29">
                  <a:moveTo>
                    <a:pt x="28" y="21"/>
                  </a:moveTo>
                  <a:lnTo>
                    <a:pt x="29" y="25"/>
                  </a:lnTo>
                  <a:lnTo>
                    <a:pt x="15" y="16"/>
                  </a:lnTo>
                  <a:lnTo>
                    <a:pt x="6" y="9"/>
                  </a:lnTo>
                  <a:lnTo>
                    <a:pt x="0" y="2"/>
                  </a:lnTo>
                  <a:lnTo>
                    <a:pt x="3" y="0"/>
                  </a:lnTo>
                  <a:lnTo>
                    <a:pt x="11" y="4"/>
                  </a:lnTo>
                  <a:lnTo>
                    <a:pt x="25" y="14"/>
                  </a:lnTo>
                  <a:lnTo>
                    <a:pt x="28" y="21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30"/>
            <p:cNvSpPr/>
            <p:nvPr/>
          </p:nvSpPr>
          <p:spPr>
            <a:xfrm>
              <a:off x="13874456" y="5985847"/>
              <a:ext cx="55306" cy="52235"/>
            </a:xfrm>
            <a:custGeom>
              <a:rect b="b" l="l" r="r" t="t"/>
              <a:pathLst>
                <a:path extrusionOk="0" h="17" w="18">
                  <a:moveTo>
                    <a:pt x="18" y="16"/>
                  </a:moveTo>
                  <a:lnTo>
                    <a:pt x="15" y="17"/>
                  </a:lnTo>
                  <a:lnTo>
                    <a:pt x="7" y="13"/>
                  </a:lnTo>
                  <a:lnTo>
                    <a:pt x="0" y="4"/>
                  </a:lnTo>
                  <a:lnTo>
                    <a:pt x="2" y="0"/>
                  </a:lnTo>
                  <a:lnTo>
                    <a:pt x="12" y="9"/>
                  </a:lnTo>
                  <a:lnTo>
                    <a:pt x="18" y="16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30"/>
            <p:cNvSpPr/>
            <p:nvPr/>
          </p:nvSpPr>
          <p:spPr>
            <a:xfrm>
              <a:off x="4312590" y="4925806"/>
              <a:ext cx="168993" cy="208935"/>
            </a:xfrm>
            <a:custGeom>
              <a:rect b="b" l="l" r="r" t="t"/>
              <a:pathLst>
                <a:path extrusionOk="0" h="68" w="55">
                  <a:moveTo>
                    <a:pt x="33" y="68"/>
                  </a:moveTo>
                  <a:lnTo>
                    <a:pt x="28" y="66"/>
                  </a:lnTo>
                  <a:lnTo>
                    <a:pt x="15" y="58"/>
                  </a:lnTo>
                  <a:lnTo>
                    <a:pt x="5" y="46"/>
                  </a:lnTo>
                  <a:lnTo>
                    <a:pt x="2" y="39"/>
                  </a:lnTo>
                  <a:lnTo>
                    <a:pt x="0" y="23"/>
                  </a:lnTo>
                  <a:lnTo>
                    <a:pt x="10" y="14"/>
                  </a:lnTo>
                  <a:lnTo>
                    <a:pt x="12" y="8"/>
                  </a:lnTo>
                  <a:lnTo>
                    <a:pt x="15" y="4"/>
                  </a:lnTo>
                  <a:lnTo>
                    <a:pt x="20" y="4"/>
                  </a:lnTo>
                  <a:lnTo>
                    <a:pt x="24" y="0"/>
                  </a:lnTo>
                  <a:lnTo>
                    <a:pt x="39" y="0"/>
                  </a:lnTo>
                  <a:lnTo>
                    <a:pt x="44" y="7"/>
                  </a:lnTo>
                  <a:lnTo>
                    <a:pt x="48" y="16"/>
                  </a:lnTo>
                  <a:lnTo>
                    <a:pt x="47" y="22"/>
                  </a:lnTo>
                  <a:lnTo>
                    <a:pt x="50" y="27"/>
                  </a:lnTo>
                  <a:lnTo>
                    <a:pt x="50" y="35"/>
                  </a:lnTo>
                  <a:lnTo>
                    <a:pt x="55" y="34"/>
                  </a:lnTo>
                  <a:lnTo>
                    <a:pt x="46" y="43"/>
                  </a:lnTo>
                  <a:lnTo>
                    <a:pt x="38" y="55"/>
                  </a:lnTo>
                  <a:lnTo>
                    <a:pt x="37" y="61"/>
                  </a:lnTo>
                  <a:lnTo>
                    <a:pt x="33" y="68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30"/>
            <p:cNvSpPr/>
            <p:nvPr/>
          </p:nvSpPr>
          <p:spPr>
            <a:xfrm>
              <a:off x="994202" y="4646200"/>
              <a:ext cx="135193" cy="79887"/>
            </a:xfrm>
            <a:custGeom>
              <a:rect b="b" l="l" r="r" t="t"/>
              <a:pathLst>
                <a:path extrusionOk="0" h="26" w="44">
                  <a:moveTo>
                    <a:pt x="42" y="21"/>
                  </a:moveTo>
                  <a:lnTo>
                    <a:pt x="39" y="26"/>
                  </a:lnTo>
                  <a:lnTo>
                    <a:pt x="29" y="26"/>
                  </a:lnTo>
                  <a:lnTo>
                    <a:pt x="22" y="24"/>
                  </a:lnTo>
                  <a:lnTo>
                    <a:pt x="15" y="20"/>
                  </a:lnTo>
                  <a:lnTo>
                    <a:pt x="5" y="18"/>
                  </a:lnTo>
                  <a:lnTo>
                    <a:pt x="0" y="14"/>
                  </a:lnTo>
                  <a:lnTo>
                    <a:pt x="1" y="11"/>
                  </a:lnTo>
                  <a:lnTo>
                    <a:pt x="8" y="6"/>
                  </a:lnTo>
                  <a:lnTo>
                    <a:pt x="12" y="3"/>
                  </a:lnTo>
                  <a:lnTo>
                    <a:pt x="11" y="1"/>
                  </a:lnTo>
                  <a:lnTo>
                    <a:pt x="15" y="0"/>
                  </a:lnTo>
                  <a:lnTo>
                    <a:pt x="20" y="1"/>
                  </a:lnTo>
                  <a:lnTo>
                    <a:pt x="24" y="6"/>
                  </a:lnTo>
                  <a:lnTo>
                    <a:pt x="29" y="9"/>
                  </a:lnTo>
                  <a:lnTo>
                    <a:pt x="29" y="12"/>
                  </a:lnTo>
                  <a:lnTo>
                    <a:pt x="38" y="9"/>
                  </a:lnTo>
                  <a:lnTo>
                    <a:pt x="41" y="11"/>
                  </a:lnTo>
                  <a:lnTo>
                    <a:pt x="44" y="13"/>
                  </a:lnTo>
                  <a:lnTo>
                    <a:pt x="42" y="21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30"/>
            <p:cNvSpPr/>
            <p:nvPr/>
          </p:nvSpPr>
          <p:spPr>
            <a:xfrm>
              <a:off x="7449692" y="4833628"/>
              <a:ext cx="359493" cy="221226"/>
            </a:xfrm>
            <a:custGeom>
              <a:rect b="b" l="l" r="r" t="t"/>
              <a:pathLst>
                <a:path extrusionOk="0" h="72" w="117">
                  <a:moveTo>
                    <a:pt x="117" y="42"/>
                  </a:moveTo>
                  <a:lnTo>
                    <a:pt x="109" y="55"/>
                  </a:lnTo>
                  <a:lnTo>
                    <a:pt x="97" y="72"/>
                  </a:lnTo>
                  <a:lnTo>
                    <a:pt x="82" y="72"/>
                  </a:lnTo>
                  <a:lnTo>
                    <a:pt x="21" y="47"/>
                  </a:lnTo>
                  <a:lnTo>
                    <a:pt x="14" y="40"/>
                  </a:lnTo>
                  <a:lnTo>
                    <a:pt x="7" y="30"/>
                  </a:lnTo>
                  <a:lnTo>
                    <a:pt x="0" y="19"/>
                  </a:lnTo>
                  <a:lnTo>
                    <a:pt x="3" y="11"/>
                  </a:lnTo>
                  <a:lnTo>
                    <a:pt x="10" y="0"/>
                  </a:lnTo>
                  <a:lnTo>
                    <a:pt x="16" y="4"/>
                  </a:lnTo>
                  <a:lnTo>
                    <a:pt x="20" y="13"/>
                  </a:lnTo>
                  <a:lnTo>
                    <a:pt x="28" y="21"/>
                  </a:lnTo>
                  <a:lnTo>
                    <a:pt x="37" y="21"/>
                  </a:lnTo>
                  <a:lnTo>
                    <a:pt x="54" y="16"/>
                  </a:lnTo>
                  <a:lnTo>
                    <a:pt x="74" y="14"/>
                  </a:lnTo>
                  <a:lnTo>
                    <a:pt x="90" y="7"/>
                  </a:lnTo>
                  <a:lnTo>
                    <a:pt x="99" y="6"/>
                  </a:lnTo>
                  <a:lnTo>
                    <a:pt x="105" y="2"/>
                  </a:lnTo>
                  <a:lnTo>
                    <a:pt x="116" y="1"/>
                  </a:lnTo>
                  <a:lnTo>
                    <a:pt x="116" y="2"/>
                  </a:lnTo>
                  <a:lnTo>
                    <a:pt x="116" y="10"/>
                  </a:lnTo>
                  <a:lnTo>
                    <a:pt x="117" y="31"/>
                  </a:lnTo>
                  <a:lnTo>
                    <a:pt x="117" y="42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30"/>
            <p:cNvSpPr/>
            <p:nvPr/>
          </p:nvSpPr>
          <p:spPr>
            <a:xfrm>
              <a:off x="7369805" y="4799829"/>
              <a:ext cx="556138" cy="872613"/>
            </a:xfrm>
            <a:custGeom>
              <a:rect b="b" l="l" r="r" t="t"/>
              <a:pathLst>
                <a:path extrusionOk="0" h="284" w="181">
                  <a:moveTo>
                    <a:pt x="156" y="9"/>
                  </a:moveTo>
                  <a:lnTo>
                    <a:pt x="166" y="7"/>
                  </a:lnTo>
                  <a:lnTo>
                    <a:pt x="174" y="0"/>
                  </a:lnTo>
                  <a:lnTo>
                    <a:pt x="181" y="0"/>
                  </a:lnTo>
                  <a:lnTo>
                    <a:pt x="181" y="5"/>
                  </a:lnTo>
                  <a:lnTo>
                    <a:pt x="180" y="18"/>
                  </a:lnTo>
                  <a:lnTo>
                    <a:pt x="181" y="28"/>
                  </a:lnTo>
                  <a:lnTo>
                    <a:pt x="177" y="36"/>
                  </a:lnTo>
                  <a:lnTo>
                    <a:pt x="173" y="58"/>
                  </a:lnTo>
                  <a:lnTo>
                    <a:pt x="165" y="81"/>
                  </a:lnTo>
                  <a:lnTo>
                    <a:pt x="154" y="108"/>
                  </a:lnTo>
                  <a:lnTo>
                    <a:pt x="139" y="139"/>
                  </a:lnTo>
                  <a:lnTo>
                    <a:pt x="124" y="162"/>
                  </a:lnTo>
                  <a:lnTo>
                    <a:pt x="103" y="190"/>
                  </a:lnTo>
                  <a:lnTo>
                    <a:pt x="85" y="207"/>
                  </a:lnTo>
                  <a:lnTo>
                    <a:pt x="57" y="228"/>
                  </a:lnTo>
                  <a:lnTo>
                    <a:pt x="40" y="243"/>
                  </a:lnTo>
                  <a:lnTo>
                    <a:pt x="20" y="269"/>
                  </a:lnTo>
                  <a:lnTo>
                    <a:pt x="15" y="280"/>
                  </a:lnTo>
                  <a:lnTo>
                    <a:pt x="11" y="284"/>
                  </a:lnTo>
                  <a:lnTo>
                    <a:pt x="1" y="267"/>
                  </a:lnTo>
                  <a:lnTo>
                    <a:pt x="0" y="191"/>
                  </a:lnTo>
                  <a:lnTo>
                    <a:pt x="16" y="168"/>
                  </a:lnTo>
                  <a:lnTo>
                    <a:pt x="21" y="161"/>
                  </a:lnTo>
                  <a:lnTo>
                    <a:pt x="33" y="161"/>
                  </a:lnTo>
                  <a:lnTo>
                    <a:pt x="49" y="146"/>
                  </a:lnTo>
                  <a:lnTo>
                    <a:pt x="73" y="146"/>
                  </a:lnTo>
                  <a:lnTo>
                    <a:pt x="123" y="83"/>
                  </a:lnTo>
                  <a:lnTo>
                    <a:pt x="135" y="66"/>
                  </a:lnTo>
                  <a:lnTo>
                    <a:pt x="143" y="53"/>
                  </a:lnTo>
                  <a:lnTo>
                    <a:pt x="143" y="42"/>
                  </a:lnTo>
                  <a:lnTo>
                    <a:pt x="142" y="21"/>
                  </a:lnTo>
                  <a:lnTo>
                    <a:pt x="142" y="13"/>
                  </a:lnTo>
                  <a:lnTo>
                    <a:pt x="142" y="12"/>
                  </a:lnTo>
                  <a:lnTo>
                    <a:pt x="148" y="12"/>
                  </a:lnTo>
                  <a:lnTo>
                    <a:pt x="156" y="9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30"/>
            <p:cNvSpPr/>
            <p:nvPr/>
          </p:nvSpPr>
          <p:spPr>
            <a:xfrm>
              <a:off x="6005580" y="2627516"/>
              <a:ext cx="227371" cy="245806"/>
            </a:xfrm>
            <a:custGeom>
              <a:rect b="b" l="l" r="r" t="t"/>
              <a:pathLst>
                <a:path extrusionOk="0" h="80" w="74">
                  <a:moveTo>
                    <a:pt x="35" y="15"/>
                  </a:moveTo>
                  <a:lnTo>
                    <a:pt x="45" y="20"/>
                  </a:lnTo>
                  <a:lnTo>
                    <a:pt x="47" y="28"/>
                  </a:lnTo>
                  <a:lnTo>
                    <a:pt x="58" y="34"/>
                  </a:lnTo>
                  <a:lnTo>
                    <a:pt x="62" y="30"/>
                  </a:lnTo>
                  <a:lnTo>
                    <a:pt x="67" y="32"/>
                  </a:lnTo>
                  <a:lnTo>
                    <a:pt x="63" y="36"/>
                  </a:lnTo>
                  <a:lnTo>
                    <a:pt x="66" y="39"/>
                  </a:lnTo>
                  <a:lnTo>
                    <a:pt x="63" y="44"/>
                  </a:lnTo>
                  <a:lnTo>
                    <a:pt x="65" y="52"/>
                  </a:lnTo>
                  <a:lnTo>
                    <a:pt x="74" y="60"/>
                  </a:lnTo>
                  <a:lnTo>
                    <a:pt x="68" y="67"/>
                  </a:lnTo>
                  <a:lnTo>
                    <a:pt x="66" y="73"/>
                  </a:lnTo>
                  <a:lnTo>
                    <a:pt x="68" y="76"/>
                  </a:lnTo>
                  <a:lnTo>
                    <a:pt x="66" y="79"/>
                  </a:lnTo>
                  <a:lnTo>
                    <a:pt x="58" y="79"/>
                  </a:lnTo>
                  <a:lnTo>
                    <a:pt x="52" y="80"/>
                  </a:lnTo>
                  <a:lnTo>
                    <a:pt x="52" y="79"/>
                  </a:lnTo>
                  <a:lnTo>
                    <a:pt x="54" y="76"/>
                  </a:lnTo>
                  <a:lnTo>
                    <a:pt x="55" y="71"/>
                  </a:lnTo>
                  <a:lnTo>
                    <a:pt x="53" y="71"/>
                  </a:lnTo>
                  <a:lnTo>
                    <a:pt x="49" y="67"/>
                  </a:lnTo>
                  <a:lnTo>
                    <a:pt x="46" y="66"/>
                  </a:lnTo>
                  <a:lnTo>
                    <a:pt x="44" y="63"/>
                  </a:lnTo>
                  <a:lnTo>
                    <a:pt x="40" y="62"/>
                  </a:lnTo>
                  <a:lnTo>
                    <a:pt x="38" y="59"/>
                  </a:lnTo>
                  <a:lnTo>
                    <a:pt x="35" y="60"/>
                  </a:lnTo>
                  <a:lnTo>
                    <a:pt x="33" y="67"/>
                  </a:lnTo>
                  <a:lnTo>
                    <a:pt x="29" y="68"/>
                  </a:lnTo>
                  <a:lnTo>
                    <a:pt x="31" y="67"/>
                  </a:lnTo>
                  <a:lnTo>
                    <a:pt x="24" y="63"/>
                  </a:lnTo>
                  <a:lnTo>
                    <a:pt x="18" y="60"/>
                  </a:lnTo>
                  <a:lnTo>
                    <a:pt x="16" y="57"/>
                  </a:lnTo>
                  <a:lnTo>
                    <a:pt x="11" y="54"/>
                  </a:lnTo>
                  <a:lnTo>
                    <a:pt x="15" y="53"/>
                  </a:lnTo>
                  <a:lnTo>
                    <a:pt x="16" y="43"/>
                  </a:lnTo>
                  <a:lnTo>
                    <a:pt x="7" y="35"/>
                  </a:lnTo>
                  <a:lnTo>
                    <a:pt x="11" y="26"/>
                  </a:lnTo>
                  <a:lnTo>
                    <a:pt x="5" y="26"/>
                  </a:lnTo>
                  <a:lnTo>
                    <a:pt x="10" y="19"/>
                  </a:lnTo>
                  <a:lnTo>
                    <a:pt x="5" y="13"/>
                  </a:lnTo>
                  <a:lnTo>
                    <a:pt x="0" y="5"/>
                  </a:lnTo>
                  <a:lnTo>
                    <a:pt x="12" y="0"/>
                  </a:lnTo>
                  <a:lnTo>
                    <a:pt x="22" y="1"/>
                  </a:lnTo>
                  <a:lnTo>
                    <a:pt x="32" y="9"/>
                  </a:lnTo>
                  <a:lnTo>
                    <a:pt x="35" y="15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30"/>
            <p:cNvSpPr/>
            <p:nvPr/>
          </p:nvSpPr>
          <p:spPr>
            <a:xfrm>
              <a:off x="2767079" y="5180831"/>
              <a:ext cx="230444" cy="270387"/>
            </a:xfrm>
            <a:custGeom>
              <a:rect b="b" l="l" r="r" t="t"/>
              <a:pathLst>
                <a:path extrusionOk="0" h="88" w="75">
                  <a:moveTo>
                    <a:pt x="17" y="1"/>
                  </a:moveTo>
                  <a:lnTo>
                    <a:pt x="39" y="5"/>
                  </a:lnTo>
                  <a:lnTo>
                    <a:pt x="41" y="2"/>
                  </a:lnTo>
                  <a:lnTo>
                    <a:pt x="56" y="0"/>
                  </a:lnTo>
                  <a:lnTo>
                    <a:pt x="75" y="6"/>
                  </a:lnTo>
                  <a:lnTo>
                    <a:pt x="65" y="24"/>
                  </a:lnTo>
                  <a:lnTo>
                    <a:pt x="66" y="38"/>
                  </a:lnTo>
                  <a:lnTo>
                    <a:pt x="74" y="50"/>
                  </a:lnTo>
                  <a:lnTo>
                    <a:pt x="70" y="59"/>
                  </a:lnTo>
                  <a:lnTo>
                    <a:pt x="68" y="69"/>
                  </a:lnTo>
                  <a:lnTo>
                    <a:pt x="64" y="77"/>
                  </a:lnTo>
                  <a:lnTo>
                    <a:pt x="53" y="73"/>
                  </a:lnTo>
                  <a:lnTo>
                    <a:pt x="45" y="75"/>
                  </a:lnTo>
                  <a:lnTo>
                    <a:pt x="37" y="73"/>
                  </a:lnTo>
                  <a:lnTo>
                    <a:pt x="35" y="79"/>
                  </a:lnTo>
                  <a:lnTo>
                    <a:pt x="38" y="83"/>
                  </a:lnTo>
                  <a:lnTo>
                    <a:pt x="37" y="88"/>
                  </a:lnTo>
                  <a:lnTo>
                    <a:pt x="27" y="86"/>
                  </a:lnTo>
                  <a:lnTo>
                    <a:pt x="16" y="68"/>
                  </a:lnTo>
                  <a:lnTo>
                    <a:pt x="13" y="56"/>
                  </a:lnTo>
                  <a:lnTo>
                    <a:pt x="7" y="56"/>
                  </a:lnTo>
                  <a:lnTo>
                    <a:pt x="0" y="41"/>
                  </a:lnTo>
                  <a:lnTo>
                    <a:pt x="3" y="30"/>
                  </a:lnTo>
                  <a:lnTo>
                    <a:pt x="2" y="25"/>
                  </a:lnTo>
                  <a:lnTo>
                    <a:pt x="13" y="20"/>
                  </a:lnTo>
                  <a:lnTo>
                    <a:pt x="17" y="1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30"/>
            <p:cNvSpPr/>
            <p:nvPr/>
          </p:nvSpPr>
          <p:spPr>
            <a:xfrm>
              <a:off x="5894967" y="2415507"/>
              <a:ext cx="276532" cy="110613"/>
            </a:xfrm>
            <a:custGeom>
              <a:rect b="b" l="l" r="r" t="t"/>
              <a:pathLst>
                <a:path extrusionOk="0" h="36" w="90">
                  <a:moveTo>
                    <a:pt x="29" y="1"/>
                  </a:moveTo>
                  <a:lnTo>
                    <a:pt x="30" y="3"/>
                  </a:lnTo>
                  <a:lnTo>
                    <a:pt x="37" y="0"/>
                  </a:lnTo>
                  <a:lnTo>
                    <a:pt x="45" y="7"/>
                  </a:lnTo>
                  <a:lnTo>
                    <a:pt x="54" y="3"/>
                  </a:lnTo>
                  <a:lnTo>
                    <a:pt x="62" y="4"/>
                  </a:lnTo>
                  <a:lnTo>
                    <a:pt x="74" y="2"/>
                  </a:lnTo>
                  <a:lnTo>
                    <a:pt x="90" y="10"/>
                  </a:lnTo>
                  <a:lnTo>
                    <a:pt x="86" y="15"/>
                  </a:lnTo>
                  <a:lnTo>
                    <a:pt x="84" y="23"/>
                  </a:lnTo>
                  <a:lnTo>
                    <a:pt x="81" y="25"/>
                  </a:lnTo>
                  <a:lnTo>
                    <a:pt x="63" y="19"/>
                  </a:lnTo>
                  <a:lnTo>
                    <a:pt x="57" y="20"/>
                  </a:lnTo>
                  <a:lnTo>
                    <a:pt x="54" y="25"/>
                  </a:lnTo>
                  <a:lnTo>
                    <a:pt x="47" y="27"/>
                  </a:lnTo>
                  <a:lnTo>
                    <a:pt x="45" y="26"/>
                  </a:lnTo>
                  <a:lnTo>
                    <a:pt x="37" y="29"/>
                  </a:lnTo>
                  <a:lnTo>
                    <a:pt x="31" y="30"/>
                  </a:lnTo>
                  <a:lnTo>
                    <a:pt x="30" y="34"/>
                  </a:lnTo>
                  <a:lnTo>
                    <a:pt x="17" y="36"/>
                  </a:lnTo>
                  <a:lnTo>
                    <a:pt x="11" y="34"/>
                  </a:lnTo>
                  <a:lnTo>
                    <a:pt x="2" y="29"/>
                  </a:lnTo>
                  <a:lnTo>
                    <a:pt x="0" y="22"/>
                  </a:lnTo>
                  <a:lnTo>
                    <a:pt x="1" y="19"/>
                  </a:lnTo>
                  <a:lnTo>
                    <a:pt x="2" y="15"/>
                  </a:lnTo>
                  <a:lnTo>
                    <a:pt x="10" y="15"/>
                  </a:lnTo>
                  <a:lnTo>
                    <a:pt x="15" y="13"/>
                  </a:lnTo>
                  <a:lnTo>
                    <a:pt x="15" y="11"/>
                  </a:lnTo>
                  <a:lnTo>
                    <a:pt x="18" y="10"/>
                  </a:lnTo>
                  <a:lnTo>
                    <a:pt x="19" y="6"/>
                  </a:lnTo>
                  <a:lnTo>
                    <a:pt x="22" y="5"/>
                  </a:lnTo>
                  <a:lnTo>
                    <a:pt x="25" y="1"/>
                  </a:lnTo>
                  <a:lnTo>
                    <a:pt x="29" y="1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30"/>
            <p:cNvSpPr/>
            <p:nvPr/>
          </p:nvSpPr>
          <p:spPr>
            <a:xfrm>
              <a:off x="5747483" y="2584500"/>
              <a:ext cx="141339" cy="89106"/>
            </a:xfrm>
            <a:custGeom>
              <a:rect b="b" l="l" r="r" t="t"/>
              <a:pathLst>
                <a:path extrusionOk="0" h="29" w="46">
                  <a:moveTo>
                    <a:pt x="1" y="7"/>
                  </a:moveTo>
                  <a:lnTo>
                    <a:pt x="15" y="9"/>
                  </a:lnTo>
                  <a:lnTo>
                    <a:pt x="22" y="4"/>
                  </a:lnTo>
                  <a:lnTo>
                    <a:pt x="37" y="3"/>
                  </a:lnTo>
                  <a:lnTo>
                    <a:pt x="39" y="0"/>
                  </a:lnTo>
                  <a:lnTo>
                    <a:pt x="42" y="0"/>
                  </a:lnTo>
                  <a:lnTo>
                    <a:pt x="46" y="7"/>
                  </a:lnTo>
                  <a:lnTo>
                    <a:pt x="33" y="12"/>
                  </a:lnTo>
                  <a:lnTo>
                    <a:pt x="32" y="21"/>
                  </a:lnTo>
                  <a:lnTo>
                    <a:pt x="27" y="23"/>
                  </a:lnTo>
                  <a:lnTo>
                    <a:pt x="27" y="29"/>
                  </a:lnTo>
                  <a:lnTo>
                    <a:pt x="21" y="28"/>
                  </a:lnTo>
                  <a:lnTo>
                    <a:pt x="15" y="25"/>
                  </a:lnTo>
                  <a:lnTo>
                    <a:pt x="12" y="28"/>
                  </a:lnTo>
                  <a:lnTo>
                    <a:pt x="1" y="28"/>
                  </a:lnTo>
                  <a:lnTo>
                    <a:pt x="4" y="26"/>
                  </a:lnTo>
                  <a:lnTo>
                    <a:pt x="0" y="17"/>
                  </a:lnTo>
                  <a:lnTo>
                    <a:pt x="1" y="7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30"/>
            <p:cNvSpPr/>
            <p:nvPr/>
          </p:nvSpPr>
          <p:spPr>
            <a:xfrm>
              <a:off x="5560057" y="1263291"/>
              <a:ext cx="510048" cy="795799"/>
            </a:xfrm>
            <a:custGeom>
              <a:rect b="b" l="l" r="r" t="t"/>
              <a:pathLst>
                <a:path extrusionOk="0" h="259" w="166">
                  <a:moveTo>
                    <a:pt x="144" y="61"/>
                  </a:moveTo>
                  <a:lnTo>
                    <a:pt x="132" y="73"/>
                  </a:lnTo>
                  <a:lnTo>
                    <a:pt x="137" y="84"/>
                  </a:lnTo>
                  <a:lnTo>
                    <a:pt x="117" y="100"/>
                  </a:lnTo>
                  <a:lnTo>
                    <a:pt x="92" y="116"/>
                  </a:lnTo>
                  <a:lnTo>
                    <a:pt x="85" y="142"/>
                  </a:lnTo>
                  <a:lnTo>
                    <a:pt x="97" y="156"/>
                  </a:lnTo>
                  <a:lnTo>
                    <a:pt x="112" y="166"/>
                  </a:lnTo>
                  <a:lnTo>
                    <a:pt x="102" y="188"/>
                  </a:lnTo>
                  <a:lnTo>
                    <a:pt x="87" y="193"/>
                  </a:lnTo>
                  <a:lnTo>
                    <a:pt x="85" y="226"/>
                  </a:lnTo>
                  <a:lnTo>
                    <a:pt x="78" y="244"/>
                  </a:lnTo>
                  <a:lnTo>
                    <a:pt x="59" y="242"/>
                  </a:lnTo>
                  <a:lnTo>
                    <a:pt x="52" y="258"/>
                  </a:lnTo>
                  <a:lnTo>
                    <a:pt x="35" y="259"/>
                  </a:lnTo>
                  <a:lnTo>
                    <a:pt x="28" y="240"/>
                  </a:lnTo>
                  <a:lnTo>
                    <a:pt x="14" y="218"/>
                  </a:lnTo>
                  <a:lnTo>
                    <a:pt x="0" y="190"/>
                  </a:lnTo>
                  <a:lnTo>
                    <a:pt x="6" y="179"/>
                  </a:lnTo>
                  <a:lnTo>
                    <a:pt x="17" y="166"/>
                  </a:lnTo>
                  <a:lnTo>
                    <a:pt x="20" y="143"/>
                  </a:lnTo>
                  <a:lnTo>
                    <a:pt x="10" y="134"/>
                  </a:lnTo>
                  <a:lnTo>
                    <a:pt x="6" y="109"/>
                  </a:lnTo>
                  <a:lnTo>
                    <a:pt x="14" y="91"/>
                  </a:lnTo>
                  <a:lnTo>
                    <a:pt x="28" y="91"/>
                  </a:lnTo>
                  <a:lnTo>
                    <a:pt x="32" y="84"/>
                  </a:lnTo>
                  <a:lnTo>
                    <a:pt x="26" y="78"/>
                  </a:lnTo>
                  <a:lnTo>
                    <a:pt x="45" y="52"/>
                  </a:lnTo>
                  <a:lnTo>
                    <a:pt x="56" y="32"/>
                  </a:lnTo>
                  <a:lnTo>
                    <a:pt x="63" y="19"/>
                  </a:lnTo>
                  <a:lnTo>
                    <a:pt x="76" y="19"/>
                  </a:lnTo>
                  <a:lnTo>
                    <a:pt x="78" y="9"/>
                  </a:lnTo>
                  <a:lnTo>
                    <a:pt x="103" y="12"/>
                  </a:lnTo>
                  <a:lnTo>
                    <a:pt x="103" y="1"/>
                  </a:lnTo>
                  <a:lnTo>
                    <a:pt x="111" y="0"/>
                  </a:lnTo>
                  <a:lnTo>
                    <a:pt x="131" y="9"/>
                  </a:lnTo>
                  <a:lnTo>
                    <a:pt x="154" y="21"/>
                  </a:lnTo>
                  <a:lnTo>
                    <a:pt x="160" y="48"/>
                  </a:lnTo>
                  <a:lnTo>
                    <a:pt x="166" y="55"/>
                  </a:lnTo>
                  <a:lnTo>
                    <a:pt x="144" y="61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30"/>
            <p:cNvSpPr/>
            <p:nvPr/>
          </p:nvSpPr>
          <p:spPr>
            <a:xfrm>
              <a:off x="6733782" y="7202588"/>
              <a:ext cx="73742" cy="104468"/>
            </a:xfrm>
            <a:custGeom>
              <a:rect b="b" l="l" r="r" t="t"/>
              <a:pathLst>
                <a:path extrusionOk="0" h="34" w="24">
                  <a:moveTo>
                    <a:pt x="24" y="23"/>
                  </a:moveTo>
                  <a:lnTo>
                    <a:pt x="20" y="32"/>
                  </a:lnTo>
                  <a:lnTo>
                    <a:pt x="10" y="34"/>
                  </a:lnTo>
                  <a:lnTo>
                    <a:pt x="0" y="23"/>
                  </a:lnTo>
                  <a:lnTo>
                    <a:pt x="0" y="16"/>
                  </a:lnTo>
                  <a:lnTo>
                    <a:pt x="6" y="8"/>
                  </a:lnTo>
                  <a:lnTo>
                    <a:pt x="8" y="2"/>
                  </a:lnTo>
                  <a:lnTo>
                    <a:pt x="13" y="0"/>
                  </a:lnTo>
                  <a:lnTo>
                    <a:pt x="22" y="4"/>
                  </a:lnTo>
                  <a:lnTo>
                    <a:pt x="24" y="14"/>
                  </a:lnTo>
                  <a:lnTo>
                    <a:pt x="24" y="23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30"/>
            <p:cNvSpPr/>
            <p:nvPr/>
          </p:nvSpPr>
          <p:spPr>
            <a:xfrm>
              <a:off x="6961153" y="3192871"/>
              <a:ext cx="325693" cy="310332"/>
            </a:xfrm>
            <a:custGeom>
              <a:rect b="b" l="l" r="r" t="t"/>
              <a:pathLst>
                <a:path extrusionOk="0" h="101" w="106">
                  <a:moveTo>
                    <a:pt x="56" y="79"/>
                  </a:moveTo>
                  <a:lnTo>
                    <a:pt x="24" y="101"/>
                  </a:lnTo>
                  <a:lnTo>
                    <a:pt x="4" y="93"/>
                  </a:lnTo>
                  <a:lnTo>
                    <a:pt x="3" y="93"/>
                  </a:lnTo>
                  <a:lnTo>
                    <a:pt x="5" y="90"/>
                  </a:lnTo>
                  <a:lnTo>
                    <a:pt x="4" y="81"/>
                  </a:lnTo>
                  <a:lnTo>
                    <a:pt x="7" y="70"/>
                  </a:lnTo>
                  <a:lnTo>
                    <a:pt x="16" y="62"/>
                  </a:lnTo>
                  <a:lnTo>
                    <a:pt x="12" y="54"/>
                  </a:lnTo>
                  <a:lnTo>
                    <a:pt x="4" y="53"/>
                  </a:lnTo>
                  <a:lnTo>
                    <a:pt x="0" y="37"/>
                  </a:lnTo>
                  <a:lnTo>
                    <a:pt x="4" y="29"/>
                  </a:lnTo>
                  <a:lnTo>
                    <a:pt x="8" y="24"/>
                  </a:lnTo>
                  <a:lnTo>
                    <a:pt x="12" y="20"/>
                  </a:lnTo>
                  <a:lnTo>
                    <a:pt x="11" y="8"/>
                  </a:lnTo>
                  <a:lnTo>
                    <a:pt x="17" y="12"/>
                  </a:lnTo>
                  <a:lnTo>
                    <a:pt x="36" y="6"/>
                  </a:lnTo>
                  <a:lnTo>
                    <a:pt x="45" y="10"/>
                  </a:lnTo>
                  <a:lnTo>
                    <a:pt x="59" y="10"/>
                  </a:lnTo>
                  <a:lnTo>
                    <a:pt x="78" y="3"/>
                  </a:lnTo>
                  <a:lnTo>
                    <a:pt x="87" y="3"/>
                  </a:lnTo>
                  <a:lnTo>
                    <a:pt x="106" y="0"/>
                  </a:lnTo>
                  <a:lnTo>
                    <a:pt x="99" y="13"/>
                  </a:lnTo>
                  <a:lnTo>
                    <a:pt x="91" y="18"/>
                  </a:lnTo>
                  <a:lnTo>
                    <a:pt x="94" y="33"/>
                  </a:lnTo>
                  <a:lnTo>
                    <a:pt x="91" y="58"/>
                  </a:lnTo>
                  <a:lnTo>
                    <a:pt x="56" y="79"/>
                  </a:lnTo>
                  <a:close/>
                </a:path>
              </a:pathLst>
            </a:custGeom>
            <a:solidFill>
              <a:srgbClr val="D9D9D9"/>
            </a:solidFill>
            <a:ln cap="flat" cmpd="sng" w="9525">
              <a:solidFill>
                <a:schemeClr val="lt2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30"/>
            <p:cNvSpPr/>
            <p:nvPr/>
          </p:nvSpPr>
          <p:spPr>
            <a:xfrm>
              <a:off x="5815080" y="4071629"/>
              <a:ext cx="577645" cy="1020096"/>
            </a:xfrm>
            <a:custGeom>
              <a:rect b="b" l="l" r="r" t="t"/>
              <a:pathLst>
                <a:path extrusionOk="0" h="332" w="188">
                  <a:moveTo>
                    <a:pt x="18" y="219"/>
                  </a:moveTo>
                  <a:lnTo>
                    <a:pt x="19" y="209"/>
                  </a:lnTo>
                  <a:lnTo>
                    <a:pt x="8" y="209"/>
                  </a:lnTo>
                  <a:lnTo>
                    <a:pt x="8" y="196"/>
                  </a:lnTo>
                  <a:lnTo>
                    <a:pt x="0" y="188"/>
                  </a:lnTo>
                  <a:lnTo>
                    <a:pt x="7" y="161"/>
                  </a:lnTo>
                  <a:lnTo>
                    <a:pt x="30" y="141"/>
                  </a:lnTo>
                  <a:lnTo>
                    <a:pt x="30" y="114"/>
                  </a:lnTo>
                  <a:lnTo>
                    <a:pt x="37" y="72"/>
                  </a:lnTo>
                  <a:lnTo>
                    <a:pt x="40" y="63"/>
                  </a:lnTo>
                  <a:lnTo>
                    <a:pt x="33" y="56"/>
                  </a:lnTo>
                  <a:lnTo>
                    <a:pt x="32" y="49"/>
                  </a:lnTo>
                  <a:lnTo>
                    <a:pt x="25" y="44"/>
                  </a:lnTo>
                  <a:lnTo>
                    <a:pt x="20" y="11"/>
                  </a:lnTo>
                  <a:lnTo>
                    <a:pt x="38" y="0"/>
                  </a:lnTo>
                  <a:lnTo>
                    <a:pt x="111" y="40"/>
                  </a:lnTo>
                  <a:lnTo>
                    <a:pt x="184" y="80"/>
                  </a:lnTo>
                  <a:lnTo>
                    <a:pt x="188" y="162"/>
                  </a:lnTo>
                  <a:lnTo>
                    <a:pt x="172" y="161"/>
                  </a:lnTo>
                  <a:lnTo>
                    <a:pt x="164" y="176"/>
                  </a:lnTo>
                  <a:lnTo>
                    <a:pt x="160" y="189"/>
                  </a:lnTo>
                  <a:lnTo>
                    <a:pt x="163" y="194"/>
                  </a:lnTo>
                  <a:lnTo>
                    <a:pt x="158" y="200"/>
                  </a:lnTo>
                  <a:lnTo>
                    <a:pt x="160" y="209"/>
                  </a:lnTo>
                  <a:lnTo>
                    <a:pt x="155" y="217"/>
                  </a:lnTo>
                  <a:lnTo>
                    <a:pt x="154" y="225"/>
                  </a:lnTo>
                  <a:lnTo>
                    <a:pt x="160" y="224"/>
                  </a:lnTo>
                  <a:lnTo>
                    <a:pt x="164" y="232"/>
                  </a:lnTo>
                  <a:lnTo>
                    <a:pt x="164" y="244"/>
                  </a:lnTo>
                  <a:lnTo>
                    <a:pt x="171" y="250"/>
                  </a:lnTo>
                  <a:lnTo>
                    <a:pt x="171" y="255"/>
                  </a:lnTo>
                  <a:lnTo>
                    <a:pt x="160" y="258"/>
                  </a:lnTo>
                  <a:lnTo>
                    <a:pt x="151" y="267"/>
                  </a:lnTo>
                  <a:lnTo>
                    <a:pt x="138" y="290"/>
                  </a:lnTo>
                  <a:lnTo>
                    <a:pt x="121" y="299"/>
                  </a:lnTo>
                  <a:lnTo>
                    <a:pt x="103" y="298"/>
                  </a:lnTo>
                  <a:lnTo>
                    <a:pt x="98" y="300"/>
                  </a:lnTo>
                  <a:lnTo>
                    <a:pt x="100" y="307"/>
                  </a:lnTo>
                  <a:lnTo>
                    <a:pt x="90" y="314"/>
                  </a:lnTo>
                  <a:lnTo>
                    <a:pt x="83" y="323"/>
                  </a:lnTo>
                  <a:lnTo>
                    <a:pt x="59" y="330"/>
                  </a:lnTo>
                  <a:lnTo>
                    <a:pt x="55" y="326"/>
                  </a:lnTo>
                  <a:lnTo>
                    <a:pt x="52" y="325"/>
                  </a:lnTo>
                  <a:lnTo>
                    <a:pt x="48" y="331"/>
                  </a:lnTo>
                  <a:lnTo>
                    <a:pt x="33" y="332"/>
                  </a:lnTo>
                  <a:lnTo>
                    <a:pt x="36" y="326"/>
                  </a:lnTo>
                  <a:lnTo>
                    <a:pt x="30" y="312"/>
                  </a:lnTo>
                  <a:lnTo>
                    <a:pt x="28" y="304"/>
                  </a:lnTo>
                  <a:lnTo>
                    <a:pt x="20" y="300"/>
                  </a:lnTo>
                  <a:lnTo>
                    <a:pt x="9" y="288"/>
                  </a:lnTo>
                  <a:lnTo>
                    <a:pt x="13" y="278"/>
                  </a:lnTo>
                  <a:lnTo>
                    <a:pt x="21" y="280"/>
                  </a:lnTo>
                  <a:lnTo>
                    <a:pt x="26" y="279"/>
                  </a:lnTo>
                  <a:lnTo>
                    <a:pt x="36" y="279"/>
                  </a:lnTo>
                  <a:lnTo>
                    <a:pt x="26" y="260"/>
                  </a:lnTo>
                  <a:lnTo>
                    <a:pt x="27" y="246"/>
                  </a:lnTo>
                  <a:lnTo>
                    <a:pt x="25" y="233"/>
                  </a:lnTo>
                  <a:lnTo>
                    <a:pt x="18" y="219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30"/>
            <p:cNvSpPr/>
            <p:nvPr/>
          </p:nvSpPr>
          <p:spPr>
            <a:xfrm>
              <a:off x="5053081" y="4861282"/>
              <a:ext cx="107541" cy="325693"/>
            </a:xfrm>
            <a:custGeom>
              <a:rect b="b" l="l" r="r" t="t"/>
              <a:pathLst>
                <a:path extrusionOk="0" h="106" w="35">
                  <a:moveTo>
                    <a:pt x="35" y="102"/>
                  </a:moveTo>
                  <a:lnTo>
                    <a:pt x="21" y="106"/>
                  </a:lnTo>
                  <a:lnTo>
                    <a:pt x="17" y="99"/>
                  </a:lnTo>
                  <a:lnTo>
                    <a:pt x="12" y="86"/>
                  </a:lnTo>
                  <a:lnTo>
                    <a:pt x="10" y="75"/>
                  </a:lnTo>
                  <a:lnTo>
                    <a:pt x="14" y="57"/>
                  </a:lnTo>
                  <a:lnTo>
                    <a:pt x="10" y="49"/>
                  </a:lnTo>
                  <a:lnTo>
                    <a:pt x="8" y="33"/>
                  </a:lnTo>
                  <a:lnTo>
                    <a:pt x="8" y="18"/>
                  </a:lnTo>
                  <a:lnTo>
                    <a:pt x="0" y="7"/>
                  </a:lnTo>
                  <a:lnTo>
                    <a:pt x="2" y="0"/>
                  </a:lnTo>
                  <a:lnTo>
                    <a:pt x="18" y="1"/>
                  </a:lnTo>
                  <a:lnTo>
                    <a:pt x="15" y="12"/>
                  </a:lnTo>
                  <a:lnTo>
                    <a:pt x="21" y="18"/>
                  </a:lnTo>
                  <a:lnTo>
                    <a:pt x="27" y="25"/>
                  </a:lnTo>
                  <a:lnTo>
                    <a:pt x="28" y="36"/>
                  </a:lnTo>
                  <a:lnTo>
                    <a:pt x="32" y="40"/>
                  </a:lnTo>
                  <a:lnTo>
                    <a:pt x="31" y="88"/>
                  </a:lnTo>
                  <a:lnTo>
                    <a:pt x="35" y="102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30"/>
            <p:cNvSpPr/>
            <p:nvPr/>
          </p:nvSpPr>
          <p:spPr>
            <a:xfrm>
              <a:off x="10473110" y="4262128"/>
              <a:ext cx="488541" cy="940209"/>
            </a:xfrm>
            <a:custGeom>
              <a:rect b="b" l="l" r="r" t="t"/>
              <a:pathLst>
                <a:path extrusionOk="0" h="306" w="159">
                  <a:moveTo>
                    <a:pt x="110" y="171"/>
                  </a:moveTo>
                  <a:lnTo>
                    <a:pt x="93" y="162"/>
                  </a:lnTo>
                  <a:lnTo>
                    <a:pt x="78" y="162"/>
                  </a:lnTo>
                  <a:lnTo>
                    <a:pt x="78" y="146"/>
                  </a:lnTo>
                  <a:lnTo>
                    <a:pt x="62" y="146"/>
                  </a:lnTo>
                  <a:lnTo>
                    <a:pt x="63" y="169"/>
                  </a:lnTo>
                  <a:lnTo>
                    <a:pt x="56" y="199"/>
                  </a:lnTo>
                  <a:lnTo>
                    <a:pt x="52" y="217"/>
                  </a:lnTo>
                  <a:lnTo>
                    <a:pt x="54" y="233"/>
                  </a:lnTo>
                  <a:lnTo>
                    <a:pt x="66" y="233"/>
                  </a:lnTo>
                  <a:lnTo>
                    <a:pt x="75" y="252"/>
                  </a:lnTo>
                  <a:lnTo>
                    <a:pt x="79" y="270"/>
                  </a:lnTo>
                  <a:lnTo>
                    <a:pt x="90" y="282"/>
                  </a:lnTo>
                  <a:lnTo>
                    <a:pt x="101" y="284"/>
                  </a:lnTo>
                  <a:lnTo>
                    <a:pt x="111" y="295"/>
                  </a:lnTo>
                  <a:lnTo>
                    <a:pt x="106" y="304"/>
                  </a:lnTo>
                  <a:lnTo>
                    <a:pt x="93" y="306"/>
                  </a:lnTo>
                  <a:lnTo>
                    <a:pt x="91" y="295"/>
                  </a:lnTo>
                  <a:lnTo>
                    <a:pt x="76" y="286"/>
                  </a:lnTo>
                  <a:lnTo>
                    <a:pt x="73" y="290"/>
                  </a:lnTo>
                  <a:lnTo>
                    <a:pt x="66" y="282"/>
                  </a:lnTo>
                  <a:lnTo>
                    <a:pt x="62" y="272"/>
                  </a:lnTo>
                  <a:lnTo>
                    <a:pt x="51" y="260"/>
                  </a:lnTo>
                  <a:lnTo>
                    <a:pt x="42" y="250"/>
                  </a:lnTo>
                  <a:lnTo>
                    <a:pt x="40" y="263"/>
                  </a:lnTo>
                  <a:lnTo>
                    <a:pt x="36" y="251"/>
                  </a:lnTo>
                  <a:lnTo>
                    <a:pt x="37" y="238"/>
                  </a:lnTo>
                  <a:lnTo>
                    <a:pt x="41" y="218"/>
                  </a:lnTo>
                  <a:lnTo>
                    <a:pt x="48" y="197"/>
                  </a:lnTo>
                  <a:lnTo>
                    <a:pt x="56" y="177"/>
                  </a:lnTo>
                  <a:lnTo>
                    <a:pt x="47" y="158"/>
                  </a:lnTo>
                  <a:lnTo>
                    <a:pt x="46" y="149"/>
                  </a:lnTo>
                  <a:lnTo>
                    <a:pt x="43" y="137"/>
                  </a:lnTo>
                  <a:lnTo>
                    <a:pt x="29" y="121"/>
                  </a:lnTo>
                  <a:lnTo>
                    <a:pt x="24" y="110"/>
                  </a:lnTo>
                  <a:lnTo>
                    <a:pt x="30" y="106"/>
                  </a:lnTo>
                  <a:lnTo>
                    <a:pt x="34" y="88"/>
                  </a:lnTo>
                  <a:lnTo>
                    <a:pt x="25" y="75"/>
                  </a:lnTo>
                  <a:lnTo>
                    <a:pt x="11" y="60"/>
                  </a:lnTo>
                  <a:lnTo>
                    <a:pt x="0" y="41"/>
                  </a:lnTo>
                  <a:lnTo>
                    <a:pt x="7" y="37"/>
                  </a:lnTo>
                  <a:lnTo>
                    <a:pt x="12" y="15"/>
                  </a:lnTo>
                  <a:lnTo>
                    <a:pt x="25" y="14"/>
                  </a:lnTo>
                  <a:lnTo>
                    <a:pt x="34" y="5"/>
                  </a:lnTo>
                  <a:lnTo>
                    <a:pt x="43" y="0"/>
                  </a:lnTo>
                  <a:lnTo>
                    <a:pt x="52" y="7"/>
                  </a:lnTo>
                  <a:lnTo>
                    <a:pt x="55" y="19"/>
                  </a:lnTo>
                  <a:lnTo>
                    <a:pt x="67" y="20"/>
                  </a:lnTo>
                  <a:lnTo>
                    <a:pt x="66" y="42"/>
                  </a:lnTo>
                  <a:lnTo>
                    <a:pt x="69" y="61"/>
                  </a:lnTo>
                  <a:lnTo>
                    <a:pt x="87" y="48"/>
                  </a:lnTo>
                  <a:lnTo>
                    <a:pt x="93" y="52"/>
                  </a:lnTo>
                  <a:lnTo>
                    <a:pt x="103" y="51"/>
                  </a:lnTo>
                  <a:lnTo>
                    <a:pt x="106" y="44"/>
                  </a:lnTo>
                  <a:lnTo>
                    <a:pt x="120" y="45"/>
                  </a:lnTo>
                  <a:lnTo>
                    <a:pt x="136" y="62"/>
                  </a:lnTo>
                  <a:lnTo>
                    <a:pt x="140" y="83"/>
                  </a:lnTo>
                  <a:lnTo>
                    <a:pt x="157" y="101"/>
                  </a:lnTo>
                  <a:lnTo>
                    <a:pt x="159" y="119"/>
                  </a:lnTo>
                  <a:lnTo>
                    <a:pt x="154" y="128"/>
                  </a:lnTo>
                  <a:lnTo>
                    <a:pt x="136" y="125"/>
                  </a:lnTo>
                  <a:lnTo>
                    <a:pt x="113" y="129"/>
                  </a:lnTo>
                  <a:lnTo>
                    <a:pt x="103" y="146"/>
                  </a:lnTo>
                  <a:lnTo>
                    <a:pt x="110" y="171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30"/>
            <p:cNvSpPr/>
            <p:nvPr/>
          </p:nvSpPr>
          <p:spPr>
            <a:xfrm>
              <a:off x="8580401" y="2953210"/>
              <a:ext cx="424016" cy="270387"/>
            </a:xfrm>
            <a:custGeom>
              <a:rect b="b" l="l" r="r" t="t"/>
              <a:pathLst>
                <a:path extrusionOk="0" h="88" w="138">
                  <a:moveTo>
                    <a:pt x="54" y="15"/>
                  </a:moveTo>
                  <a:lnTo>
                    <a:pt x="50" y="22"/>
                  </a:lnTo>
                  <a:lnTo>
                    <a:pt x="30" y="18"/>
                  </a:lnTo>
                  <a:lnTo>
                    <a:pt x="32" y="30"/>
                  </a:lnTo>
                  <a:lnTo>
                    <a:pt x="50" y="29"/>
                  </a:lnTo>
                  <a:lnTo>
                    <a:pt x="73" y="35"/>
                  </a:lnTo>
                  <a:lnTo>
                    <a:pt x="104" y="32"/>
                  </a:lnTo>
                  <a:lnTo>
                    <a:pt x="113" y="51"/>
                  </a:lnTo>
                  <a:lnTo>
                    <a:pt x="119" y="49"/>
                  </a:lnTo>
                  <a:lnTo>
                    <a:pt x="130" y="54"/>
                  </a:lnTo>
                  <a:lnTo>
                    <a:pt x="132" y="62"/>
                  </a:lnTo>
                  <a:lnTo>
                    <a:pt x="138" y="74"/>
                  </a:lnTo>
                  <a:lnTo>
                    <a:pt x="120" y="74"/>
                  </a:lnTo>
                  <a:lnTo>
                    <a:pt x="108" y="72"/>
                  </a:lnTo>
                  <a:lnTo>
                    <a:pt x="99" y="81"/>
                  </a:lnTo>
                  <a:lnTo>
                    <a:pt x="92" y="83"/>
                  </a:lnTo>
                  <a:lnTo>
                    <a:pt x="88" y="88"/>
                  </a:lnTo>
                  <a:lnTo>
                    <a:pt x="79" y="81"/>
                  </a:lnTo>
                  <a:lnTo>
                    <a:pt x="76" y="64"/>
                  </a:lnTo>
                  <a:lnTo>
                    <a:pt x="71" y="63"/>
                  </a:lnTo>
                  <a:lnTo>
                    <a:pt x="71" y="56"/>
                  </a:lnTo>
                  <a:lnTo>
                    <a:pt x="60" y="51"/>
                  </a:lnTo>
                  <a:lnTo>
                    <a:pt x="55" y="59"/>
                  </a:lnTo>
                  <a:lnTo>
                    <a:pt x="55" y="67"/>
                  </a:lnTo>
                  <a:lnTo>
                    <a:pt x="53" y="70"/>
                  </a:lnTo>
                  <a:lnTo>
                    <a:pt x="43" y="70"/>
                  </a:lnTo>
                  <a:lnTo>
                    <a:pt x="40" y="79"/>
                  </a:lnTo>
                  <a:lnTo>
                    <a:pt x="33" y="75"/>
                  </a:lnTo>
                  <a:lnTo>
                    <a:pt x="22" y="82"/>
                  </a:lnTo>
                  <a:lnTo>
                    <a:pt x="16" y="79"/>
                  </a:lnTo>
                  <a:lnTo>
                    <a:pt x="21" y="58"/>
                  </a:lnTo>
                  <a:lnTo>
                    <a:pt x="13" y="43"/>
                  </a:lnTo>
                  <a:lnTo>
                    <a:pt x="0" y="38"/>
                  </a:lnTo>
                  <a:lnTo>
                    <a:pt x="2" y="29"/>
                  </a:lnTo>
                  <a:lnTo>
                    <a:pt x="16" y="30"/>
                  </a:lnTo>
                  <a:lnTo>
                    <a:pt x="21" y="19"/>
                  </a:lnTo>
                  <a:lnTo>
                    <a:pt x="23" y="5"/>
                  </a:lnTo>
                  <a:lnTo>
                    <a:pt x="44" y="0"/>
                  </a:lnTo>
                  <a:lnTo>
                    <a:pt x="43" y="10"/>
                  </a:lnTo>
                  <a:lnTo>
                    <a:pt x="47" y="16"/>
                  </a:lnTo>
                  <a:lnTo>
                    <a:pt x="54" y="15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30"/>
            <p:cNvSpPr/>
            <p:nvPr/>
          </p:nvSpPr>
          <p:spPr>
            <a:xfrm>
              <a:off x="7763095" y="2842597"/>
              <a:ext cx="795799" cy="473177"/>
            </a:xfrm>
            <a:custGeom>
              <a:rect b="b" l="l" r="r" t="t"/>
              <a:pathLst>
                <a:path extrusionOk="0" h="154" w="259">
                  <a:moveTo>
                    <a:pt x="176" y="146"/>
                  </a:moveTo>
                  <a:lnTo>
                    <a:pt x="170" y="129"/>
                  </a:lnTo>
                  <a:lnTo>
                    <a:pt x="157" y="128"/>
                  </a:lnTo>
                  <a:lnTo>
                    <a:pt x="134" y="110"/>
                  </a:lnTo>
                  <a:lnTo>
                    <a:pt x="120" y="107"/>
                  </a:lnTo>
                  <a:lnTo>
                    <a:pt x="99" y="97"/>
                  </a:lnTo>
                  <a:lnTo>
                    <a:pt x="86" y="95"/>
                  </a:lnTo>
                  <a:lnTo>
                    <a:pt x="79" y="99"/>
                  </a:lnTo>
                  <a:lnTo>
                    <a:pt x="68" y="98"/>
                  </a:lnTo>
                  <a:lnTo>
                    <a:pt x="58" y="110"/>
                  </a:lnTo>
                  <a:lnTo>
                    <a:pt x="44" y="114"/>
                  </a:lnTo>
                  <a:lnTo>
                    <a:pt x="38" y="100"/>
                  </a:lnTo>
                  <a:lnTo>
                    <a:pt x="36" y="78"/>
                  </a:lnTo>
                  <a:lnTo>
                    <a:pt x="21" y="71"/>
                  </a:lnTo>
                  <a:lnTo>
                    <a:pt x="23" y="57"/>
                  </a:lnTo>
                  <a:lnTo>
                    <a:pt x="11" y="56"/>
                  </a:lnTo>
                  <a:lnTo>
                    <a:pt x="11" y="38"/>
                  </a:lnTo>
                  <a:lnTo>
                    <a:pt x="28" y="43"/>
                  </a:lnTo>
                  <a:lnTo>
                    <a:pt x="41" y="37"/>
                  </a:lnTo>
                  <a:lnTo>
                    <a:pt x="27" y="25"/>
                  </a:lnTo>
                  <a:lnTo>
                    <a:pt x="19" y="13"/>
                  </a:lnTo>
                  <a:lnTo>
                    <a:pt x="7" y="18"/>
                  </a:lnTo>
                  <a:lnTo>
                    <a:pt x="8" y="33"/>
                  </a:lnTo>
                  <a:lnTo>
                    <a:pt x="0" y="20"/>
                  </a:lnTo>
                  <a:lnTo>
                    <a:pt x="6" y="13"/>
                  </a:lnTo>
                  <a:lnTo>
                    <a:pt x="24" y="9"/>
                  </a:lnTo>
                  <a:lnTo>
                    <a:pt x="37" y="14"/>
                  </a:lnTo>
                  <a:lnTo>
                    <a:pt x="52" y="30"/>
                  </a:lnTo>
                  <a:lnTo>
                    <a:pt x="61" y="29"/>
                  </a:lnTo>
                  <a:lnTo>
                    <a:pt x="80" y="29"/>
                  </a:lnTo>
                  <a:lnTo>
                    <a:pt x="74" y="19"/>
                  </a:lnTo>
                  <a:lnTo>
                    <a:pt x="87" y="12"/>
                  </a:lnTo>
                  <a:lnTo>
                    <a:pt x="98" y="0"/>
                  </a:lnTo>
                  <a:lnTo>
                    <a:pt x="123" y="11"/>
                  </a:lnTo>
                  <a:lnTo>
                    <a:pt x="129" y="27"/>
                  </a:lnTo>
                  <a:lnTo>
                    <a:pt x="137" y="31"/>
                  </a:lnTo>
                  <a:lnTo>
                    <a:pt x="155" y="30"/>
                  </a:lnTo>
                  <a:lnTo>
                    <a:pt x="161" y="34"/>
                  </a:lnTo>
                  <a:lnTo>
                    <a:pt x="175" y="55"/>
                  </a:lnTo>
                  <a:lnTo>
                    <a:pt x="198" y="69"/>
                  </a:lnTo>
                  <a:lnTo>
                    <a:pt x="211" y="79"/>
                  </a:lnTo>
                  <a:lnTo>
                    <a:pt x="231" y="89"/>
                  </a:lnTo>
                  <a:lnTo>
                    <a:pt x="256" y="98"/>
                  </a:lnTo>
                  <a:lnTo>
                    <a:pt x="259" y="111"/>
                  </a:lnTo>
                  <a:lnTo>
                    <a:pt x="254" y="110"/>
                  </a:lnTo>
                  <a:lnTo>
                    <a:pt x="244" y="105"/>
                  </a:lnTo>
                  <a:lnTo>
                    <a:pt x="243" y="112"/>
                  </a:lnTo>
                  <a:lnTo>
                    <a:pt x="230" y="116"/>
                  </a:lnTo>
                  <a:lnTo>
                    <a:pt x="230" y="133"/>
                  </a:lnTo>
                  <a:lnTo>
                    <a:pt x="222" y="139"/>
                  </a:lnTo>
                  <a:lnTo>
                    <a:pt x="209" y="142"/>
                  </a:lnTo>
                  <a:lnTo>
                    <a:pt x="207" y="151"/>
                  </a:lnTo>
                  <a:lnTo>
                    <a:pt x="195" y="154"/>
                  </a:lnTo>
                  <a:lnTo>
                    <a:pt x="176" y="146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30"/>
            <p:cNvSpPr/>
            <p:nvPr/>
          </p:nvSpPr>
          <p:spPr>
            <a:xfrm>
              <a:off x="12089287" y="6093386"/>
              <a:ext cx="135193" cy="70670"/>
            </a:xfrm>
            <a:custGeom>
              <a:rect b="b" l="l" r="r" t="t"/>
              <a:pathLst>
                <a:path extrusionOk="0" h="23" w="44">
                  <a:moveTo>
                    <a:pt x="0" y="13"/>
                  </a:moveTo>
                  <a:lnTo>
                    <a:pt x="2" y="8"/>
                  </a:lnTo>
                  <a:lnTo>
                    <a:pt x="19" y="4"/>
                  </a:lnTo>
                  <a:lnTo>
                    <a:pt x="32" y="3"/>
                  </a:lnTo>
                  <a:lnTo>
                    <a:pt x="37" y="0"/>
                  </a:lnTo>
                  <a:lnTo>
                    <a:pt x="44" y="3"/>
                  </a:lnTo>
                  <a:lnTo>
                    <a:pt x="37" y="9"/>
                  </a:lnTo>
                  <a:lnTo>
                    <a:pt x="17" y="18"/>
                  </a:lnTo>
                  <a:lnTo>
                    <a:pt x="1" y="23"/>
                  </a:lnTo>
                  <a:lnTo>
                    <a:pt x="1" y="17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30"/>
            <p:cNvSpPr/>
            <p:nvPr/>
          </p:nvSpPr>
          <p:spPr>
            <a:xfrm>
              <a:off x="2558144" y="4870499"/>
              <a:ext cx="61452" cy="58380"/>
            </a:xfrm>
            <a:custGeom>
              <a:rect b="b" l="l" r="r" t="t"/>
              <a:pathLst>
                <a:path extrusionOk="0" h="19" w="20">
                  <a:moveTo>
                    <a:pt x="6" y="3"/>
                  </a:moveTo>
                  <a:lnTo>
                    <a:pt x="16" y="0"/>
                  </a:lnTo>
                  <a:lnTo>
                    <a:pt x="20" y="1"/>
                  </a:lnTo>
                  <a:lnTo>
                    <a:pt x="19" y="16"/>
                  </a:lnTo>
                  <a:lnTo>
                    <a:pt x="3" y="19"/>
                  </a:lnTo>
                  <a:lnTo>
                    <a:pt x="0" y="17"/>
                  </a:lnTo>
                  <a:lnTo>
                    <a:pt x="6" y="11"/>
                  </a:lnTo>
                  <a:lnTo>
                    <a:pt x="6" y="3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30"/>
            <p:cNvSpPr/>
            <p:nvPr/>
          </p:nvSpPr>
          <p:spPr>
            <a:xfrm>
              <a:off x="5458661" y="3183652"/>
              <a:ext cx="215081" cy="448597"/>
            </a:xfrm>
            <a:custGeom>
              <a:rect b="b" l="l" r="r" t="t"/>
              <a:pathLst>
                <a:path extrusionOk="0" h="146" w="70">
                  <a:moveTo>
                    <a:pt x="36" y="146"/>
                  </a:moveTo>
                  <a:lnTo>
                    <a:pt x="28" y="109"/>
                  </a:lnTo>
                  <a:lnTo>
                    <a:pt x="17" y="100"/>
                  </a:lnTo>
                  <a:lnTo>
                    <a:pt x="17" y="95"/>
                  </a:lnTo>
                  <a:lnTo>
                    <a:pt x="2" y="83"/>
                  </a:lnTo>
                  <a:lnTo>
                    <a:pt x="0" y="67"/>
                  </a:lnTo>
                  <a:lnTo>
                    <a:pt x="10" y="56"/>
                  </a:lnTo>
                  <a:lnTo>
                    <a:pt x="14" y="39"/>
                  </a:lnTo>
                  <a:lnTo>
                    <a:pt x="11" y="19"/>
                  </a:lnTo>
                  <a:lnTo>
                    <a:pt x="14" y="8"/>
                  </a:lnTo>
                  <a:lnTo>
                    <a:pt x="32" y="0"/>
                  </a:lnTo>
                  <a:lnTo>
                    <a:pt x="44" y="3"/>
                  </a:lnTo>
                  <a:lnTo>
                    <a:pt x="44" y="13"/>
                  </a:lnTo>
                  <a:lnTo>
                    <a:pt x="59" y="6"/>
                  </a:lnTo>
                  <a:lnTo>
                    <a:pt x="60" y="9"/>
                  </a:lnTo>
                  <a:lnTo>
                    <a:pt x="52" y="19"/>
                  </a:lnTo>
                  <a:lnTo>
                    <a:pt x="52" y="29"/>
                  </a:lnTo>
                  <a:lnTo>
                    <a:pt x="58" y="34"/>
                  </a:lnTo>
                  <a:lnTo>
                    <a:pt x="56" y="52"/>
                  </a:lnTo>
                  <a:lnTo>
                    <a:pt x="45" y="63"/>
                  </a:lnTo>
                  <a:lnTo>
                    <a:pt x="49" y="74"/>
                  </a:lnTo>
                  <a:lnTo>
                    <a:pt x="58" y="74"/>
                  </a:lnTo>
                  <a:lnTo>
                    <a:pt x="63" y="84"/>
                  </a:lnTo>
                  <a:lnTo>
                    <a:pt x="70" y="87"/>
                  </a:lnTo>
                  <a:lnTo>
                    <a:pt x="69" y="103"/>
                  </a:lnTo>
                  <a:lnTo>
                    <a:pt x="61" y="109"/>
                  </a:lnTo>
                  <a:lnTo>
                    <a:pt x="56" y="116"/>
                  </a:lnTo>
                  <a:lnTo>
                    <a:pt x="44" y="124"/>
                  </a:lnTo>
                  <a:lnTo>
                    <a:pt x="46" y="132"/>
                  </a:lnTo>
                  <a:lnTo>
                    <a:pt x="45" y="141"/>
                  </a:lnTo>
                  <a:lnTo>
                    <a:pt x="36" y="146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30"/>
            <p:cNvSpPr/>
            <p:nvPr/>
          </p:nvSpPr>
          <p:spPr>
            <a:xfrm>
              <a:off x="6420379" y="2885613"/>
              <a:ext cx="995516" cy="396364"/>
            </a:xfrm>
            <a:custGeom>
              <a:rect b="b" l="l" r="r" t="t"/>
              <a:pathLst>
                <a:path extrusionOk="0" h="129" w="324">
                  <a:moveTo>
                    <a:pt x="177" y="15"/>
                  </a:moveTo>
                  <a:lnTo>
                    <a:pt x="202" y="23"/>
                  </a:lnTo>
                  <a:lnTo>
                    <a:pt x="222" y="20"/>
                  </a:lnTo>
                  <a:lnTo>
                    <a:pt x="236" y="22"/>
                  </a:lnTo>
                  <a:lnTo>
                    <a:pt x="254" y="11"/>
                  </a:lnTo>
                  <a:lnTo>
                    <a:pt x="272" y="10"/>
                  </a:lnTo>
                  <a:lnTo>
                    <a:pt x="290" y="20"/>
                  </a:lnTo>
                  <a:lnTo>
                    <a:pt x="294" y="27"/>
                  </a:lnTo>
                  <a:lnTo>
                    <a:pt x="294" y="37"/>
                  </a:lnTo>
                  <a:lnTo>
                    <a:pt x="308" y="42"/>
                  </a:lnTo>
                  <a:lnTo>
                    <a:pt x="316" y="48"/>
                  </a:lnTo>
                  <a:lnTo>
                    <a:pt x="305" y="54"/>
                  </a:lnTo>
                  <a:lnTo>
                    <a:pt x="314" y="78"/>
                  </a:lnTo>
                  <a:lnTo>
                    <a:pt x="312" y="84"/>
                  </a:lnTo>
                  <a:lnTo>
                    <a:pt x="324" y="101"/>
                  </a:lnTo>
                  <a:lnTo>
                    <a:pt x="316" y="104"/>
                  </a:lnTo>
                  <a:lnTo>
                    <a:pt x="310" y="99"/>
                  </a:lnTo>
                  <a:lnTo>
                    <a:pt x="289" y="96"/>
                  </a:lnTo>
                  <a:lnTo>
                    <a:pt x="282" y="100"/>
                  </a:lnTo>
                  <a:lnTo>
                    <a:pt x="263" y="103"/>
                  </a:lnTo>
                  <a:lnTo>
                    <a:pt x="254" y="103"/>
                  </a:lnTo>
                  <a:lnTo>
                    <a:pt x="235" y="110"/>
                  </a:lnTo>
                  <a:lnTo>
                    <a:pt x="221" y="110"/>
                  </a:lnTo>
                  <a:lnTo>
                    <a:pt x="212" y="106"/>
                  </a:lnTo>
                  <a:lnTo>
                    <a:pt x="193" y="112"/>
                  </a:lnTo>
                  <a:lnTo>
                    <a:pt x="187" y="108"/>
                  </a:lnTo>
                  <a:lnTo>
                    <a:pt x="188" y="120"/>
                  </a:lnTo>
                  <a:lnTo>
                    <a:pt x="184" y="124"/>
                  </a:lnTo>
                  <a:lnTo>
                    <a:pt x="180" y="129"/>
                  </a:lnTo>
                  <a:lnTo>
                    <a:pt x="172" y="119"/>
                  </a:lnTo>
                  <a:lnTo>
                    <a:pt x="178" y="112"/>
                  </a:lnTo>
                  <a:lnTo>
                    <a:pt x="167" y="113"/>
                  </a:lnTo>
                  <a:lnTo>
                    <a:pt x="153" y="109"/>
                  </a:lnTo>
                  <a:lnTo>
                    <a:pt x="142" y="120"/>
                  </a:lnTo>
                  <a:lnTo>
                    <a:pt x="116" y="123"/>
                  </a:lnTo>
                  <a:lnTo>
                    <a:pt x="101" y="112"/>
                  </a:lnTo>
                  <a:lnTo>
                    <a:pt x="82" y="111"/>
                  </a:lnTo>
                  <a:lnTo>
                    <a:pt x="80" y="120"/>
                  </a:lnTo>
                  <a:lnTo>
                    <a:pt x="68" y="122"/>
                  </a:lnTo>
                  <a:lnTo>
                    <a:pt x="50" y="111"/>
                  </a:lnTo>
                  <a:lnTo>
                    <a:pt x="31" y="111"/>
                  </a:lnTo>
                  <a:lnTo>
                    <a:pt x="19" y="91"/>
                  </a:lnTo>
                  <a:lnTo>
                    <a:pt x="6" y="79"/>
                  </a:lnTo>
                  <a:lnTo>
                    <a:pt x="12" y="63"/>
                  </a:lnTo>
                  <a:lnTo>
                    <a:pt x="0" y="53"/>
                  </a:lnTo>
                  <a:lnTo>
                    <a:pt x="17" y="34"/>
                  </a:lnTo>
                  <a:lnTo>
                    <a:pt x="43" y="33"/>
                  </a:lnTo>
                  <a:lnTo>
                    <a:pt x="48" y="17"/>
                  </a:lnTo>
                  <a:lnTo>
                    <a:pt x="81" y="20"/>
                  </a:lnTo>
                  <a:lnTo>
                    <a:pt x="99" y="7"/>
                  </a:lnTo>
                  <a:lnTo>
                    <a:pt x="118" y="1"/>
                  </a:lnTo>
                  <a:lnTo>
                    <a:pt x="145" y="0"/>
                  </a:lnTo>
                  <a:lnTo>
                    <a:pt x="177" y="15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30"/>
            <p:cNvSpPr/>
            <p:nvPr/>
          </p:nvSpPr>
          <p:spPr>
            <a:xfrm>
              <a:off x="6401944" y="2879468"/>
              <a:ext cx="153629" cy="125977"/>
            </a:xfrm>
            <a:custGeom>
              <a:rect b="b" l="l" r="r" t="t"/>
              <a:pathLst>
                <a:path extrusionOk="0" h="41" w="50">
                  <a:moveTo>
                    <a:pt x="21" y="30"/>
                  </a:moveTo>
                  <a:lnTo>
                    <a:pt x="8" y="41"/>
                  </a:lnTo>
                  <a:lnTo>
                    <a:pt x="2" y="32"/>
                  </a:lnTo>
                  <a:lnTo>
                    <a:pt x="2" y="27"/>
                  </a:lnTo>
                  <a:lnTo>
                    <a:pt x="5" y="25"/>
                  </a:lnTo>
                  <a:lnTo>
                    <a:pt x="9" y="12"/>
                  </a:lnTo>
                  <a:lnTo>
                    <a:pt x="0" y="7"/>
                  </a:lnTo>
                  <a:lnTo>
                    <a:pt x="17" y="0"/>
                  </a:lnTo>
                  <a:lnTo>
                    <a:pt x="32" y="3"/>
                  </a:lnTo>
                  <a:lnTo>
                    <a:pt x="35" y="11"/>
                  </a:lnTo>
                  <a:lnTo>
                    <a:pt x="50" y="18"/>
                  </a:lnTo>
                  <a:lnTo>
                    <a:pt x="47" y="23"/>
                  </a:lnTo>
                  <a:lnTo>
                    <a:pt x="28" y="24"/>
                  </a:lnTo>
                  <a:lnTo>
                    <a:pt x="21" y="3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30"/>
            <p:cNvSpPr/>
            <p:nvPr/>
          </p:nvSpPr>
          <p:spPr>
            <a:xfrm>
              <a:off x="11671416" y="3951797"/>
              <a:ext cx="76815" cy="212009"/>
            </a:xfrm>
            <a:custGeom>
              <a:rect b="b" l="l" r="r" t="t"/>
              <a:pathLst>
                <a:path extrusionOk="0" h="69" w="25">
                  <a:moveTo>
                    <a:pt x="25" y="19"/>
                  </a:moveTo>
                  <a:lnTo>
                    <a:pt x="22" y="52"/>
                  </a:lnTo>
                  <a:lnTo>
                    <a:pt x="19" y="69"/>
                  </a:lnTo>
                  <a:lnTo>
                    <a:pt x="5" y="51"/>
                  </a:lnTo>
                  <a:lnTo>
                    <a:pt x="0" y="36"/>
                  </a:lnTo>
                  <a:lnTo>
                    <a:pt x="5" y="16"/>
                  </a:lnTo>
                  <a:lnTo>
                    <a:pt x="15" y="0"/>
                  </a:lnTo>
                  <a:lnTo>
                    <a:pt x="25" y="6"/>
                  </a:lnTo>
                  <a:lnTo>
                    <a:pt x="25" y="19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30"/>
            <p:cNvSpPr/>
            <p:nvPr/>
          </p:nvSpPr>
          <p:spPr>
            <a:xfrm>
              <a:off x="6712273" y="5626354"/>
              <a:ext cx="611444" cy="688258"/>
            </a:xfrm>
            <a:custGeom>
              <a:rect b="b" l="l" r="r" t="t"/>
              <a:pathLst>
                <a:path extrusionOk="0" h="224" w="199">
                  <a:moveTo>
                    <a:pt x="84" y="0"/>
                  </a:moveTo>
                  <a:lnTo>
                    <a:pt x="87" y="2"/>
                  </a:lnTo>
                  <a:lnTo>
                    <a:pt x="154" y="45"/>
                  </a:lnTo>
                  <a:lnTo>
                    <a:pt x="155" y="57"/>
                  </a:lnTo>
                  <a:lnTo>
                    <a:pt x="181" y="78"/>
                  </a:lnTo>
                  <a:lnTo>
                    <a:pt x="172" y="103"/>
                  </a:lnTo>
                  <a:lnTo>
                    <a:pt x="173" y="115"/>
                  </a:lnTo>
                  <a:lnTo>
                    <a:pt x="184" y="123"/>
                  </a:lnTo>
                  <a:lnTo>
                    <a:pt x="185" y="128"/>
                  </a:lnTo>
                  <a:lnTo>
                    <a:pt x="180" y="141"/>
                  </a:lnTo>
                  <a:lnTo>
                    <a:pt x="181" y="147"/>
                  </a:lnTo>
                  <a:lnTo>
                    <a:pt x="179" y="157"/>
                  </a:lnTo>
                  <a:lnTo>
                    <a:pt x="185" y="170"/>
                  </a:lnTo>
                  <a:lnTo>
                    <a:pt x="192" y="190"/>
                  </a:lnTo>
                  <a:lnTo>
                    <a:pt x="199" y="195"/>
                  </a:lnTo>
                  <a:lnTo>
                    <a:pt x="184" y="207"/>
                  </a:lnTo>
                  <a:lnTo>
                    <a:pt x="164" y="215"/>
                  </a:lnTo>
                  <a:lnTo>
                    <a:pt x="153" y="215"/>
                  </a:lnTo>
                  <a:lnTo>
                    <a:pt x="146" y="221"/>
                  </a:lnTo>
                  <a:lnTo>
                    <a:pt x="133" y="221"/>
                  </a:lnTo>
                  <a:lnTo>
                    <a:pt x="128" y="224"/>
                  </a:lnTo>
                  <a:lnTo>
                    <a:pt x="107" y="218"/>
                  </a:lnTo>
                  <a:lnTo>
                    <a:pt x="93" y="220"/>
                  </a:lnTo>
                  <a:lnTo>
                    <a:pt x="89" y="192"/>
                  </a:lnTo>
                  <a:lnTo>
                    <a:pt x="82" y="182"/>
                  </a:lnTo>
                  <a:lnTo>
                    <a:pt x="79" y="176"/>
                  </a:lnTo>
                  <a:lnTo>
                    <a:pt x="61" y="172"/>
                  </a:lnTo>
                  <a:lnTo>
                    <a:pt x="51" y="166"/>
                  </a:lnTo>
                  <a:lnTo>
                    <a:pt x="39" y="163"/>
                  </a:lnTo>
                  <a:lnTo>
                    <a:pt x="32" y="159"/>
                  </a:lnTo>
                  <a:lnTo>
                    <a:pt x="25" y="154"/>
                  </a:lnTo>
                  <a:lnTo>
                    <a:pt x="15" y="127"/>
                  </a:lnTo>
                  <a:lnTo>
                    <a:pt x="5" y="116"/>
                  </a:lnTo>
                  <a:lnTo>
                    <a:pt x="1" y="104"/>
                  </a:lnTo>
                  <a:lnTo>
                    <a:pt x="3" y="93"/>
                  </a:lnTo>
                  <a:lnTo>
                    <a:pt x="0" y="74"/>
                  </a:lnTo>
                  <a:lnTo>
                    <a:pt x="7" y="73"/>
                  </a:lnTo>
                  <a:lnTo>
                    <a:pt x="14" y="65"/>
                  </a:lnTo>
                  <a:lnTo>
                    <a:pt x="22" y="54"/>
                  </a:lnTo>
                  <a:lnTo>
                    <a:pt x="26" y="50"/>
                  </a:lnTo>
                  <a:lnTo>
                    <a:pt x="26" y="43"/>
                  </a:lnTo>
                  <a:lnTo>
                    <a:pt x="22" y="39"/>
                  </a:lnTo>
                  <a:lnTo>
                    <a:pt x="21" y="31"/>
                  </a:lnTo>
                  <a:lnTo>
                    <a:pt x="26" y="28"/>
                  </a:lnTo>
                  <a:lnTo>
                    <a:pt x="28" y="16"/>
                  </a:lnTo>
                  <a:lnTo>
                    <a:pt x="20" y="4"/>
                  </a:lnTo>
                  <a:lnTo>
                    <a:pt x="27" y="2"/>
                  </a:lnTo>
                  <a:lnTo>
                    <a:pt x="47" y="2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30"/>
            <p:cNvSpPr/>
            <p:nvPr/>
          </p:nvSpPr>
          <p:spPr>
            <a:xfrm>
              <a:off x="6727637" y="5294515"/>
              <a:ext cx="307258" cy="362564"/>
            </a:xfrm>
            <a:custGeom>
              <a:rect b="b" l="l" r="r" t="t"/>
              <a:pathLst>
                <a:path extrusionOk="0" h="118" w="100">
                  <a:moveTo>
                    <a:pt x="42" y="110"/>
                  </a:moveTo>
                  <a:lnTo>
                    <a:pt x="22" y="110"/>
                  </a:lnTo>
                  <a:lnTo>
                    <a:pt x="15" y="112"/>
                  </a:lnTo>
                  <a:lnTo>
                    <a:pt x="4" y="118"/>
                  </a:lnTo>
                  <a:lnTo>
                    <a:pt x="0" y="116"/>
                  </a:lnTo>
                  <a:lnTo>
                    <a:pt x="0" y="101"/>
                  </a:lnTo>
                  <a:lnTo>
                    <a:pt x="4" y="93"/>
                  </a:lnTo>
                  <a:lnTo>
                    <a:pt x="5" y="76"/>
                  </a:lnTo>
                  <a:lnTo>
                    <a:pt x="9" y="66"/>
                  </a:lnTo>
                  <a:lnTo>
                    <a:pt x="16" y="56"/>
                  </a:lnTo>
                  <a:lnTo>
                    <a:pt x="23" y="50"/>
                  </a:lnTo>
                  <a:lnTo>
                    <a:pt x="29" y="43"/>
                  </a:lnTo>
                  <a:lnTo>
                    <a:pt x="22" y="40"/>
                  </a:lnTo>
                  <a:lnTo>
                    <a:pt x="23" y="16"/>
                  </a:lnTo>
                  <a:lnTo>
                    <a:pt x="30" y="10"/>
                  </a:lnTo>
                  <a:lnTo>
                    <a:pt x="42" y="14"/>
                  </a:lnTo>
                  <a:lnTo>
                    <a:pt x="57" y="10"/>
                  </a:lnTo>
                  <a:lnTo>
                    <a:pt x="69" y="10"/>
                  </a:lnTo>
                  <a:lnTo>
                    <a:pt x="81" y="0"/>
                  </a:lnTo>
                  <a:lnTo>
                    <a:pt x="90" y="15"/>
                  </a:lnTo>
                  <a:lnTo>
                    <a:pt x="92" y="25"/>
                  </a:lnTo>
                  <a:lnTo>
                    <a:pt x="100" y="49"/>
                  </a:lnTo>
                  <a:lnTo>
                    <a:pt x="93" y="64"/>
                  </a:lnTo>
                  <a:lnTo>
                    <a:pt x="84" y="78"/>
                  </a:lnTo>
                  <a:lnTo>
                    <a:pt x="79" y="86"/>
                  </a:lnTo>
                  <a:lnTo>
                    <a:pt x="79" y="108"/>
                  </a:lnTo>
                  <a:lnTo>
                    <a:pt x="42" y="11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30"/>
            <p:cNvSpPr/>
            <p:nvPr/>
          </p:nvSpPr>
          <p:spPr>
            <a:xfrm>
              <a:off x="6153064" y="2243443"/>
              <a:ext cx="884903" cy="497758"/>
            </a:xfrm>
            <a:custGeom>
              <a:rect b="b" l="l" r="r" t="t"/>
              <a:pathLst>
                <a:path extrusionOk="0" h="162" w="288">
                  <a:moveTo>
                    <a:pt x="143" y="5"/>
                  </a:moveTo>
                  <a:lnTo>
                    <a:pt x="149" y="6"/>
                  </a:lnTo>
                  <a:lnTo>
                    <a:pt x="152" y="1"/>
                  </a:lnTo>
                  <a:lnTo>
                    <a:pt x="157" y="2"/>
                  </a:lnTo>
                  <a:lnTo>
                    <a:pt x="173" y="0"/>
                  </a:lnTo>
                  <a:lnTo>
                    <a:pt x="186" y="11"/>
                  </a:lnTo>
                  <a:lnTo>
                    <a:pt x="182" y="15"/>
                  </a:lnTo>
                  <a:lnTo>
                    <a:pt x="185" y="22"/>
                  </a:lnTo>
                  <a:lnTo>
                    <a:pt x="198" y="23"/>
                  </a:lnTo>
                  <a:lnTo>
                    <a:pt x="205" y="31"/>
                  </a:lnTo>
                  <a:lnTo>
                    <a:pt x="206" y="35"/>
                  </a:lnTo>
                  <a:lnTo>
                    <a:pt x="227" y="42"/>
                  </a:lnTo>
                  <a:lnTo>
                    <a:pt x="239" y="39"/>
                  </a:lnTo>
                  <a:lnTo>
                    <a:pt x="251" y="49"/>
                  </a:lnTo>
                  <a:lnTo>
                    <a:pt x="260" y="49"/>
                  </a:lnTo>
                  <a:lnTo>
                    <a:pt x="285" y="55"/>
                  </a:lnTo>
                  <a:lnTo>
                    <a:pt x="286" y="61"/>
                  </a:lnTo>
                  <a:lnTo>
                    <a:pt x="282" y="72"/>
                  </a:lnTo>
                  <a:lnTo>
                    <a:pt x="288" y="83"/>
                  </a:lnTo>
                  <a:lnTo>
                    <a:pt x="287" y="89"/>
                  </a:lnTo>
                  <a:lnTo>
                    <a:pt x="271" y="91"/>
                  </a:lnTo>
                  <a:lnTo>
                    <a:pt x="264" y="97"/>
                  </a:lnTo>
                  <a:lnTo>
                    <a:pt x="265" y="106"/>
                  </a:lnTo>
                  <a:lnTo>
                    <a:pt x="253" y="107"/>
                  </a:lnTo>
                  <a:lnTo>
                    <a:pt x="243" y="114"/>
                  </a:lnTo>
                  <a:lnTo>
                    <a:pt x="228" y="115"/>
                  </a:lnTo>
                  <a:lnTo>
                    <a:pt x="215" y="123"/>
                  </a:lnTo>
                  <a:lnTo>
                    <a:pt x="218" y="135"/>
                  </a:lnTo>
                  <a:lnTo>
                    <a:pt x="227" y="140"/>
                  </a:lnTo>
                  <a:lnTo>
                    <a:pt x="244" y="139"/>
                  </a:lnTo>
                  <a:lnTo>
                    <a:pt x="242" y="146"/>
                  </a:lnTo>
                  <a:lnTo>
                    <a:pt x="224" y="150"/>
                  </a:lnTo>
                  <a:lnTo>
                    <a:pt x="204" y="162"/>
                  </a:lnTo>
                  <a:lnTo>
                    <a:pt x="194" y="158"/>
                  </a:lnTo>
                  <a:lnTo>
                    <a:pt x="196" y="148"/>
                  </a:lnTo>
                  <a:lnTo>
                    <a:pt x="177" y="142"/>
                  </a:lnTo>
                  <a:lnTo>
                    <a:pt x="179" y="138"/>
                  </a:lnTo>
                  <a:lnTo>
                    <a:pt x="194" y="131"/>
                  </a:lnTo>
                  <a:lnTo>
                    <a:pt x="189" y="127"/>
                  </a:lnTo>
                  <a:lnTo>
                    <a:pt x="162" y="121"/>
                  </a:lnTo>
                  <a:lnTo>
                    <a:pt x="160" y="114"/>
                  </a:lnTo>
                  <a:lnTo>
                    <a:pt x="145" y="116"/>
                  </a:lnTo>
                  <a:lnTo>
                    <a:pt x="141" y="128"/>
                  </a:lnTo>
                  <a:lnTo>
                    <a:pt x="130" y="143"/>
                  </a:lnTo>
                  <a:lnTo>
                    <a:pt x="123" y="139"/>
                  </a:lnTo>
                  <a:lnTo>
                    <a:pt x="115" y="142"/>
                  </a:lnTo>
                  <a:lnTo>
                    <a:pt x="107" y="139"/>
                  </a:lnTo>
                  <a:lnTo>
                    <a:pt x="111" y="137"/>
                  </a:lnTo>
                  <a:lnTo>
                    <a:pt x="113" y="130"/>
                  </a:lnTo>
                  <a:lnTo>
                    <a:pt x="117" y="123"/>
                  </a:lnTo>
                  <a:lnTo>
                    <a:pt x="115" y="119"/>
                  </a:lnTo>
                  <a:lnTo>
                    <a:pt x="118" y="118"/>
                  </a:lnTo>
                  <a:lnTo>
                    <a:pt x="120" y="120"/>
                  </a:lnTo>
                  <a:lnTo>
                    <a:pt x="130" y="121"/>
                  </a:lnTo>
                  <a:lnTo>
                    <a:pt x="134" y="120"/>
                  </a:lnTo>
                  <a:lnTo>
                    <a:pt x="131" y="118"/>
                  </a:lnTo>
                  <a:lnTo>
                    <a:pt x="131" y="115"/>
                  </a:lnTo>
                  <a:lnTo>
                    <a:pt x="125" y="109"/>
                  </a:lnTo>
                  <a:lnTo>
                    <a:pt x="121" y="101"/>
                  </a:lnTo>
                  <a:lnTo>
                    <a:pt x="115" y="98"/>
                  </a:lnTo>
                  <a:lnTo>
                    <a:pt x="115" y="90"/>
                  </a:lnTo>
                  <a:lnTo>
                    <a:pt x="107" y="85"/>
                  </a:lnTo>
                  <a:lnTo>
                    <a:pt x="100" y="84"/>
                  </a:lnTo>
                  <a:lnTo>
                    <a:pt x="87" y="78"/>
                  </a:lnTo>
                  <a:lnTo>
                    <a:pt x="77" y="80"/>
                  </a:lnTo>
                  <a:lnTo>
                    <a:pt x="74" y="83"/>
                  </a:lnTo>
                  <a:lnTo>
                    <a:pt x="67" y="83"/>
                  </a:lnTo>
                  <a:lnTo>
                    <a:pt x="63" y="88"/>
                  </a:lnTo>
                  <a:lnTo>
                    <a:pt x="52" y="90"/>
                  </a:lnTo>
                  <a:lnTo>
                    <a:pt x="46" y="93"/>
                  </a:lnTo>
                  <a:lnTo>
                    <a:pt x="38" y="88"/>
                  </a:lnTo>
                  <a:lnTo>
                    <a:pt x="28" y="88"/>
                  </a:lnTo>
                  <a:lnTo>
                    <a:pt x="18" y="86"/>
                  </a:lnTo>
                  <a:lnTo>
                    <a:pt x="11" y="90"/>
                  </a:lnTo>
                  <a:lnTo>
                    <a:pt x="9" y="84"/>
                  </a:lnTo>
                  <a:lnTo>
                    <a:pt x="0" y="79"/>
                  </a:lnTo>
                  <a:lnTo>
                    <a:pt x="2" y="71"/>
                  </a:lnTo>
                  <a:lnTo>
                    <a:pt x="6" y="66"/>
                  </a:lnTo>
                  <a:lnTo>
                    <a:pt x="9" y="67"/>
                  </a:lnTo>
                  <a:lnTo>
                    <a:pt x="4" y="58"/>
                  </a:lnTo>
                  <a:lnTo>
                    <a:pt x="17" y="41"/>
                  </a:lnTo>
                  <a:lnTo>
                    <a:pt x="24" y="39"/>
                  </a:lnTo>
                  <a:lnTo>
                    <a:pt x="25" y="33"/>
                  </a:lnTo>
                  <a:lnTo>
                    <a:pt x="15" y="15"/>
                  </a:lnTo>
                  <a:lnTo>
                    <a:pt x="22" y="14"/>
                  </a:lnTo>
                  <a:lnTo>
                    <a:pt x="30" y="9"/>
                  </a:lnTo>
                  <a:lnTo>
                    <a:pt x="42" y="8"/>
                  </a:lnTo>
                  <a:lnTo>
                    <a:pt x="58" y="10"/>
                  </a:lnTo>
                  <a:lnTo>
                    <a:pt x="77" y="15"/>
                  </a:lnTo>
                  <a:lnTo>
                    <a:pt x="89" y="15"/>
                  </a:lnTo>
                  <a:lnTo>
                    <a:pt x="95" y="18"/>
                  </a:lnTo>
                  <a:lnTo>
                    <a:pt x="101" y="15"/>
                  </a:lnTo>
                  <a:lnTo>
                    <a:pt x="106" y="19"/>
                  </a:lnTo>
                  <a:lnTo>
                    <a:pt x="120" y="19"/>
                  </a:lnTo>
                  <a:lnTo>
                    <a:pt x="126" y="20"/>
                  </a:lnTo>
                  <a:lnTo>
                    <a:pt x="126" y="10"/>
                  </a:lnTo>
                  <a:lnTo>
                    <a:pt x="130" y="6"/>
                  </a:lnTo>
                  <a:lnTo>
                    <a:pt x="143" y="5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30"/>
            <p:cNvSpPr/>
            <p:nvPr/>
          </p:nvSpPr>
          <p:spPr>
            <a:xfrm>
              <a:off x="2914563" y="7488337"/>
              <a:ext cx="276532" cy="307258"/>
            </a:xfrm>
            <a:custGeom>
              <a:rect b="b" l="l" r="r" t="t"/>
              <a:pathLst>
                <a:path extrusionOk="0" h="100" w="90">
                  <a:moveTo>
                    <a:pt x="3" y="2"/>
                  </a:moveTo>
                  <a:lnTo>
                    <a:pt x="14" y="0"/>
                  </a:lnTo>
                  <a:lnTo>
                    <a:pt x="35" y="16"/>
                  </a:lnTo>
                  <a:lnTo>
                    <a:pt x="41" y="15"/>
                  </a:lnTo>
                  <a:lnTo>
                    <a:pt x="61" y="29"/>
                  </a:lnTo>
                  <a:lnTo>
                    <a:pt x="77" y="40"/>
                  </a:lnTo>
                  <a:lnTo>
                    <a:pt x="89" y="54"/>
                  </a:lnTo>
                  <a:lnTo>
                    <a:pt x="83" y="64"/>
                  </a:lnTo>
                  <a:lnTo>
                    <a:pt x="90" y="76"/>
                  </a:lnTo>
                  <a:lnTo>
                    <a:pt x="84" y="89"/>
                  </a:lnTo>
                  <a:lnTo>
                    <a:pt x="67" y="100"/>
                  </a:lnTo>
                  <a:lnTo>
                    <a:pt x="53" y="96"/>
                  </a:lnTo>
                  <a:lnTo>
                    <a:pt x="44" y="98"/>
                  </a:lnTo>
                  <a:lnTo>
                    <a:pt x="27" y="89"/>
                  </a:lnTo>
                  <a:lnTo>
                    <a:pt x="15" y="90"/>
                  </a:lnTo>
                  <a:lnTo>
                    <a:pt x="2" y="79"/>
                  </a:lnTo>
                  <a:lnTo>
                    <a:pt x="1" y="65"/>
                  </a:lnTo>
                  <a:lnTo>
                    <a:pt x="4" y="61"/>
                  </a:lnTo>
                  <a:lnTo>
                    <a:pt x="0" y="40"/>
                  </a:lnTo>
                  <a:lnTo>
                    <a:pt x="2" y="19"/>
                  </a:lnTo>
                  <a:lnTo>
                    <a:pt x="3" y="2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30"/>
            <p:cNvSpPr/>
            <p:nvPr/>
          </p:nvSpPr>
          <p:spPr>
            <a:xfrm>
              <a:off x="-1135096" y="1899314"/>
              <a:ext cx="147484" cy="76815"/>
            </a:xfrm>
            <a:custGeom>
              <a:rect b="b" l="l" r="r" t="t"/>
              <a:pathLst>
                <a:path extrusionOk="0" h="25" w="48">
                  <a:moveTo>
                    <a:pt x="25" y="17"/>
                  </a:moveTo>
                  <a:lnTo>
                    <a:pt x="3" y="25"/>
                  </a:lnTo>
                  <a:lnTo>
                    <a:pt x="0" y="19"/>
                  </a:lnTo>
                  <a:lnTo>
                    <a:pt x="7" y="10"/>
                  </a:lnTo>
                  <a:lnTo>
                    <a:pt x="28" y="3"/>
                  </a:lnTo>
                  <a:lnTo>
                    <a:pt x="40" y="0"/>
                  </a:lnTo>
                  <a:lnTo>
                    <a:pt x="48" y="2"/>
                  </a:lnTo>
                  <a:lnTo>
                    <a:pt x="48" y="8"/>
                  </a:lnTo>
                  <a:lnTo>
                    <a:pt x="25" y="17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30"/>
            <p:cNvSpPr/>
            <p:nvPr/>
          </p:nvSpPr>
          <p:spPr>
            <a:xfrm>
              <a:off x="-1509951" y="1757975"/>
              <a:ext cx="86032" cy="36871"/>
            </a:xfrm>
            <a:custGeom>
              <a:rect b="b" l="l" r="r" t="t"/>
              <a:pathLst>
                <a:path extrusionOk="0" h="12" w="28">
                  <a:moveTo>
                    <a:pt x="21" y="9"/>
                  </a:moveTo>
                  <a:lnTo>
                    <a:pt x="8" y="12"/>
                  </a:lnTo>
                  <a:lnTo>
                    <a:pt x="3" y="8"/>
                  </a:lnTo>
                  <a:lnTo>
                    <a:pt x="0" y="3"/>
                  </a:lnTo>
                  <a:lnTo>
                    <a:pt x="19" y="0"/>
                  </a:lnTo>
                  <a:lnTo>
                    <a:pt x="28" y="1"/>
                  </a:lnTo>
                  <a:lnTo>
                    <a:pt x="21" y="9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30"/>
            <p:cNvSpPr/>
            <p:nvPr/>
          </p:nvSpPr>
          <p:spPr>
            <a:xfrm>
              <a:off x="-1457716" y="1558258"/>
              <a:ext cx="125977" cy="46090"/>
            </a:xfrm>
            <a:custGeom>
              <a:rect b="b" l="l" r="r" t="t"/>
              <a:pathLst>
                <a:path extrusionOk="0" h="15" w="41">
                  <a:moveTo>
                    <a:pt x="10" y="0"/>
                  </a:moveTo>
                  <a:lnTo>
                    <a:pt x="14" y="4"/>
                  </a:lnTo>
                  <a:lnTo>
                    <a:pt x="26" y="2"/>
                  </a:lnTo>
                  <a:lnTo>
                    <a:pt x="30" y="7"/>
                  </a:lnTo>
                  <a:lnTo>
                    <a:pt x="41" y="9"/>
                  </a:lnTo>
                  <a:lnTo>
                    <a:pt x="37" y="11"/>
                  </a:lnTo>
                  <a:lnTo>
                    <a:pt x="21" y="15"/>
                  </a:lnTo>
                  <a:lnTo>
                    <a:pt x="16" y="11"/>
                  </a:lnTo>
                  <a:lnTo>
                    <a:pt x="15" y="8"/>
                  </a:lnTo>
                  <a:lnTo>
                    <a:pt x="1" y="9"/>
                  </a:lnTo>
                  <a:lnTo>
                    <a:pt x="0" y="7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30"/>
            <p:cNvSpPr/>
            <p:nvPr/>
          </p:nvSpPr>
          <p:spPr>
            <a:xfrm>
              <a:off x="-1780338" y="1143459"/>
              <a:ext cx="2095499" cy="974009"/>
            </a:xfrm>
            <a:custGeom>
              <a:rect b="b" l="l" r="r" t="t"/>
              <a:pathLst>
                <a:path extrusionOk="0" h="317" w="682">
                  <a:moveTo>
                    <a:pt x="533" y="4"/>
                  </a:moveTo>
                  <a:lnTo>
                    <a:pt x="531" y="12"/>
                  </a:lnTo>
                  <a:lnTo>
                    <a:pt x="542" y="8"/>
                  </a:lnTo>
                  <a:lnTo>
                    <a:pt x="562" y="9"/>
                  </a:lnTo>
                  <a:lnTo>
                    <a:pt x="556" y="13"/>
                  </a:lnTo>
                  <a:lnTo>
                    <a:pt x="572" y="16"/>
                  </a:lnTo>
                  <a:lnTo>
                    <a:pt x="587" y="14"/>
                  </a:lnTo>
                  <a:lnTo>
                    <a:pt x="607" y="20"/>
                  </a:lnTo>
                  <a:lnTo>
                    <a:pt x="630" y="21"/>
                  </a:lnTo>
                  <a:lnTo>
                    <a:pt x="637" y="23"/>
                  </a:lnTo>
                  <a:lnTo>
                    <a:pt x="658" y="21"/>
                  </a:lnTo>
                  <a:lnTo>
                    <a:pt x="671" y="26"/>
                  </a:lnTo>
                  <a:lnTo>
                    <a:pt x="682" y="28"/>
                  </a:lnTo>
                  <a:lnTo>
                    <a:pt x="682" y="28"/>
                  </a:lnTo>
                  <a:lnTo>
                    <a:pt x="598" y="94"/>
                  </a:lnTo>
                  <a:lnTo>
                    <a:pt x="478" y="201"/>
                  </a:lnTo>
                  <a:lnTo>
                    <a:pt x="492" y="202"/>
                  </a:lnTo>
                  <a:lnTo>
                    <a:pt x="501" y="207"/>
                  </a:lnTo>
                  <a:lnTo>
                    <a:pt x="503" y="215"/>
                  </a:lnTo>
                  <a:lnTo>
                    <a:pt x="503" y="228"/>
                  </a:lnTo>
                  <a:lnTo>
                    <a:pt x="529" y="217"/>
                  </a:lnTo>
                  <a:lnTo>
                    <a:pt x="549" y="211"/>
                  </a:lnTo>
                  <a:lnTo>
                    <a:pt x="548" y="221"/>
                  </a:lnTo>
                  <a:lnTo>
                    <a:pt x="550" y="229"/>
                  </a:lnTo>
                  <a:lnTo>
                    <a:pt x="555" y="238"/>
                  </a:lnTo>
                  <a:lnTo>
                    <a:pt x="552" y="252"/>
                  </a:lnTo>
                  <a:lnTo>
                    <a:pt x="547" y="274"/>
                  </a:lnTo>
                  <a:lnTo>
                    <a:pt x="562" y="287"/>
                  </a:lnTo>
                  <a:lnTo>
                    <a:pt x="552" y="299"/>
                  </a:lnTo>
                  <a:lnTo>
                    <a:pt x="536" y="309"/>
                  </a:lnTo>
                  <a:lnTo>
                    <a:pt x="533" y="301"/>
                  </a:lnTo>
                  <a:lnTo>
                    <a:pt x="525" y="295"/>
                  </a:lnTo>
                  <a:lnTo>
                    <a:pt x="536" y="278"/>
                  </a:lnTo>
                  <a:lnTo>
                    <a:pt x="530" y="262"/>
                  </a:lnTo>
                  <a:lnTo>
                    <a:pt x="539" y="244"/>
                  </a:lnTo>
                  <a:lnTo>
                    <a:pt x="526" y="242"/>
                  </a:lnTo>
                  <a:lnTo>
                    <a:pt x="503" y="242"/>
                  </a:lnTo>
                  <a:lnTo>
                    <a:pt x="491" y="236"/>
                  </a:lnTo>
                  <a:lnTo>
                    <a:pt x="480" y="216"/>
                  </a:lnTo>
                  <a:lnTo>
                    <a:pt x="470" y="212"/>
                  </a:lnTo>
                  <a:lnTo>
                    <a:pt x="451" y="205"/>
                  </a:lnTo>
                  <a:lnTo>
                    <a:pt x="429" y="207"/>
                  </a:lnTo>
                  <a:lnTo>
                    <a:pt x="409" y="198"/>
                  </a:lnTo>
                  <a:lnTo>
                    <a:pt x="401" y="190"/>
                  </a:lnTo>
                  <a:lnTo>
                    <a:pt x="380" y="194"/>
                  </a:lnTo>
                  <a:lnTo>
                    <a:pt x="369" y="207"/>
                  </a:lnTo>
                  <a:lnTo>
                    <a:pt x="359" y="209"/>
                  </a:lnTo>
                  <a:lnTo>
                    <a:pt x="338" y="213"/>
                  </a:lnTo>
                  <a:lnTo>
                    <a:pt x="318" y="219"/>
                  </a:lnTo>
                  <a:lnTo>
                    <a:pt x="297" y="223"/>
                  </a:lnTo>
                  <a:lnTo>
                    <a:pt x="307" y="212"/>
                  </a:lnTo>
                  <a:lnTo>
                    <a:pt x="335" y="193"/>
                  </a:lnTo>
                  <a:lnTo>
                    <a:pt x="357" y="187"/>
                  </a:lnTo>
                  <a:lnTo>
                    <a:pt x="358" y="183"/>
                  </a:lnTo>
                  <a:lnTo>
                    <a:pt x="328" y="193"/>
                  </a:lnTo>
                  <a:lnTo>
                    <a:pt x="303" y="206"/>
                  </a:lnTo>
                  <a:lnTo>
                    <a:pt x="267" y="220"/>
                  </a:lnTo>
                  <a:lnTo>
                    <a:pt x="267" y="229"/>
                  </a:lnTo>
                  <a:lnTo>
                    <a:pt x="238" y="243"/>
                  </a:lnTo>
                  <a:lnTo>
                    <a:pt x="213" y="251"/>
                  </a:lnTo>
                  <a:lnTo>
                    <a:pt x="192" y="257"/>
                  </a:lnTo>
                  <a:lnTo>
                    <a:pt x="179" y="266"/>
                  </a:lnTo>
                  <a:lnTo>
                    <a:pt x="145" y="276"/>
                  </a:lnTo>
                  <a:lnTo>
                    <a:pt x="130" y="285"/>
                  </a:lnTo>
                  <a:lnTo>
                    <a:pt x="104" y="294"/>
                  </a:lnTo>
                  <a:lnTo>
                    <a:pt x="95" y="292"/>
                  </a:lnTo>
                  <a:lnTo>
                    <a:pt x="75" y="298"/>
                  </a:lnTo>
                  <a:lnTo>
                    <a:pt x="52" y="304"/>
                  </a:lnTo>
                  <a:lnTo>
                    <a:pt x="32" y="311"/>
                  </a:lnTo>
                  <a:lnTo>
                    <a:pt x="0" y="317"/>
                  </a:lnTo>
                  <a:lnTo>
                    <a:pt x="1" y="313"/>
                  </a:lnTo>
                  <a:lnTo>
                    <a:pt x="28" y="304"/>
                  </a:lnTo>
                  <a:lnTo>
                    <a:pt x="49" y="298"/>
                  </a:lnTo>
                  <a:lnTo>
                    <a:pt x="77" y="287"/>
                  </a:lnTo>
                  <a:lnTo>
                    <a:pt x="98" y="285"/>
                  </a:lnTo>
                  <a:lnTo>
                    <a:pt x="114" y="277"/>
                  </a:lnTo>
                  <a:lnTo>
                    <a:pt x="148" y="265"/>
                  </a:lnTo>
                  <a:lnTo>
                    <a:pt x="155" y="261"/>
                  </a:lnTo>
                  <a:lnTo>
                    <a:pt x="174" y="254"/>
                  </a:lnTo>
                  <a:lnTo>
                    <a:pt x="192" y="239"/>
                  </a:lnTo>
                  <a:lnTo>
                    <a:pt x="213" y="228"/>
                  </a:lnTo>
                  <a:lnTo>
                    <a:pt x="189" y="234"/>
                  </a:lnTo>
                  <a:lnTo>
                    <a:pt x="188" y="231"/>
                  </a:lnTo>
                  <a:lnTo>
                    <a:pt x="172" y="238"/>
                  </a:lnTo>
                  <a:lnTo>
                    <a:pt x="173" y="228"/>
                  </a:lnTo>
                  <a:lnTo>
                    <a:pt x="161" y="235"/>
                  </a:lnTo>
                  <a:lnTo>
                    <a:pt x="167" y="225"/>
                  </a:lnTo>
                  <a:lnTo>
                    <a:pt x="143" y="233"/>
                  </a:lnTo>
                  <a:lnTo>
                    <a:pt x="134" y="233"/>
                  </a:lnTo>
                  <a:lnTo>
                    <a:pt x="146" y="221"/>
                  </a:lnTo>
                  <a:lnTo>
                    <a:pt x="157" y="214"/>
                  </a:lnTo>
                  <a:lnTo>
                    <a:pt x="156" y="207"/>
                  </a:lnTo>
                  <a:lnTo>
                    <a:pt x="132" y="211"/>
                  </a:lnTo>
                  <a:lnTo>
                    <a:pt x="131" y="202"/>
                  </a:lnTo>
                  <a:lnTo>
                    <a:pt x="126" y="197"/>
                  </a:lnTo>
                  <a:lnTo>
                    <a:pt x="139" y="186"/>
                  </a:lnTo>
                  <a:lnTo>
                    <a:pt x="138" y="178"/>
                  </a:lnTo>
                  <a:lnTo>
                    <a:pt x="158" y="167"/>
                  </a:lnTo>
                  <a:lnTo>
                    <a:pt x="183" y="157"/>
                  </a:lnTo>
                  <a:lnTo>
                    <a:pt x="201" y="147"/>
                  </a:lnTo>
                  <a:lnTo>
                    <a:pt x="214" y="146"/>
                  </a:lnTo>
                  <a:lnTo>
                    <a:pt x="220" y="149"/>
                  </a:lnTo>
                  <a:lnTo>
                    <a:pt x="243" y="140"/>
                  </a:lnTo>
                  <a:lnTo>
                    <a:pt x="252" y="142"/>
                  </a:lnTo>
                  <a:lnTo>
                    <a:pt x="270" y="136"/>
                  </a:lnTo>
                  <a:lnTo>
                    <a:pt x="279" y="127"/>
                  </a:lnTo>
                  <a:lnTo>
                    <a:pt x="275" y="124"/>
                  </a:lnTo>
                  <a:lnTo>
                    <a:pt x="295" y="117"/>
                  </a:lnTo>
                  <a:lnTo>
                    <a:pt x="286" y="117"/>
                  </a:lnTo>
                  <a:lnTo>
                    <a:pt x="266" y="121"/>
                  </a:lnTo>
                  <a:lnTo>
                    <a:pt x="256" y="125"/>
                  </a:lnTo>
                  <a:lnTo>
                    <a:pt x="251" y="121"/>
                  </a:lnTo>
                  <a:lnTo>
                    <a:pt x="228" y="123"/>
                  </a:lnTo>
                  <a:lnTo>
                    <a:pt x="213" y="119"/>
                  </a:lnTo>
                  <a:lnTo>
                    <a:pt x="218" y="111"/>
                  </a:lnTo>
                  <a:lnTo>
                    <a:pt x="215" y="101"/>
                  </a:lnTo>
                  <a:lnTo>
                    <a:pt x="246" y="93"/>
                  </a:lnTo>
                  <a:lnTo>
                    <a:pt x="289" y="84"/>
                  </a:lnTo>
                  <a:lnTo>
                    <a:pt x="300" y="84"/>
                  </a:lnTo>
                  <a:lnTo>
                    <a:pt x="286" y="93"/>
                  </a:lnTo>
                  <a:lnTo>
                    <a:pt x="316" y="92"/>
                  </a:lnTo>
                  <a:lnTo>
                    <a:pt x="320" y="81"/>
                  </a:lnTo>
                  <a:lnTo>
                    <a:pt x="313" y="74"/>
                  </a:lnTo>
                  <a:lnTo>
                    <a:pt x="317" y="65"/>
                  </a:lnTo>
                  <a:lnTo>
                    <a:pt x="315" y="58"/>
                  </a:lnTo>
                  <a:lnTo>
                    <a:pt x="305" y="52"/>
                  </a:lnTo>
                  <a:lnTo>
                    <a:pt x="327" y="43"/>
                  </a:lnTo>
                  <a:lnTo>
                    <a:pt x="351" y="42"/>
                  </a:lnTo>
                  <a:lnTo>
                    <a:pt x="380" y="34"/>
                  </a:lnTo>
                  <a:lnTo>
                    <a:pt x="397" y="26"/>
                  </a:lnTo>
                  <a:lnTo>
                    <a:pt x="423" y="18"/>
                  </a:lnTo>
                  <a:lnTo>
                    <a:pt x="439" y="16"/>
                  </a:lnTo>
                  <a:lnTo>
                    <a:pt x="475" y="8"/>
                  </a:lnTo>
                  <a:lnTo>
                    <a:pt x="485" y="9"/>
                  </a:lnTo>
                  <a:lnTo>
                    <a:pt x="519" y="0"/>
                  </a:lnTo>
                  <a:lnTo>
                    <a:pt x="533" y="4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30"/>
            <p:cNvSpPr/>
            <p:nvPr/>
          </p:nvSpPr>
          <p:spPr>
            <a:xfrm>
              <a:off x="-425330" y="2424726"/>
              <a:ext cx="3075653" cy="1539363"/>
            </a:xfrm>
            <a:custGeom>
              <a:rect b="b" l="l" r="r" t="t"/>
              <a:pathLst>
                <a:path extrusionOk="0" h="501" w="1001">
                  <a:moveTo>
                    <a:pt x="584" y="0"/>
                  </a:moveTo>
                  <a:lnTo>
                    <a:pt x="582" y="11"/>
                  </a:lnTo>
                  <a:lnTo>
                    <a:pt x="585" y="15"/>
                  </a:lnTo>
                  <a:lnTo>
                    <a:pt x="595" y="16"/>
                  </a:lnTo>
                  <a:lnTo>
                    <a:pt x="610" y="19"/>
                  </a:lnTo>
                  <a:lnTo>
                    <a:pt x="623" y="26"/>
                  </a:lnTo>
                  <a:lnTo>
                    <a:pt x="637" y="23"/>
                  </a:lnTo>
                  <a:lnTo>
                    <a:pt x="655" y="28"/>
                  </a:lnTo>
                  <a:lnTo>
                    <a:pt x="660" y="28"/>
                  </a:lnTo>
                  <a:lnTo>
                    <a:pt x="677" y="22"/>
                  </a:lnTo>
                  <a:lnTo>
                    <a:pt x="689" y="30"/>
                  </a:lnTo>
                  <a:lnTo>
                    <a:pt x="701" y="38"/>
                  </a:lnTo>
                  <a:lnTo>
                    <a:pt x="711" y="44"/>
                  </a:lnTo>
                  <a:lnTo>
                    <a:pt x="721" y="51"/>
                  </a:lnTo>
                  <a:lnTo>
                    <a:pt x="721" y="56"/>
                  </a:lnTo>
                  <a:lnTo>
                    <a:pt x="724" y="58"/>
                  </a:lnTo>
                  <a:lnTo>
                    <a:pt x="722" y="60"/>
                  </a:lnTo>
                  <a:lnTo>
                    <a:pt x="726" y="61"/>
                  </a:lnTo>
                  <a:lnTo>
                    <a:pt x="730" y="59"/>
                  </a:lnTo>
                  <a:lnTo>
                    <a:pt x="729" y="64"/>
                  </a:lnTo>
                  <a:lnTo>
                    <a:pt x="731" y="67"/>
                  </a:lnTo>
                  <a:lnTo>
                    <a:pt x="735" y="67"/>
                  </a:lnTo>
                  <a:lnTo>
                    <a:pt x="737" y="69"/>
                  </a:lnTo>
                  <a:lnTo>
                    <a:pt x="733" y="73"/>
                  </a:lnTo>
                  <a:lnTo>
                    <a:pt x="747" y="83"/>
                  </a:lnTo>
                  <a:lnTo>
                    <a:pt x="743" y="101"/>
                  </a:lnTo>
                  <a:lnTo>
                    <a:pt x="739" y="119"/>
                  </a:lnTo>
                  <a:lnTo>
                    <a:pt x="730" y="131"/>
                  </a:lnTo>
                  <a:lnTo>
                    <a:pt x="718" y="142"/>
                  </a:lnTo>
                  <a:lnTo>
                    <a:pt x="712" y="150"/>
                  </a:lnTo>
                  <a:lnTo>
                    <a:pt x="711" y="152"/>
                  </a:lnTo>
                  <a:lnTo>
                    <a:pt x="712" y="155"/>
                  </a:lnTo>
                  <a:lnTo>
                    <a:pt x="716" y="158"/>
                  </a:lnTo>
                  <a:lnTo>
                    <a:pt x="720" y="158"/>
                  </a:lnTo>
                  <a:lnTo>
                    <a:pt x="744" y="147"/>
                  </a:lnTo>
                  <a:lnTo>
                    <a:pt x="762" y="144"/>
                  </a:lnTo>
                  <a:lnTo>
                    <a:pt x="788" y="133"/>
                  </a:lnTo>
                  <a:lnTo>
                    <a:pt x="789" y="132"/>
                  </a:lnTo>
                  <a:lnTo>
                    <a:pt x="789" y="125"/>
                  </a:lnTo>
                  <a:lnTo>
                    <a:pt x="788" y="121"/>
                  </a:lnTo>
                  <a:lnTo>
                    <a:pt x="797" y="118"/>
                  </a:lnTo>
                  <a:lnTo>
                    <a:pt x="813" y="118"/>
                  </a:lnTo>
                  <a:lnTo>
                    <a:pt x="828" y="118"/>
                  </a:lnTo>
                  <a:lnTo>
                    <a:pt x="836" y="110"/>
                  </a:lnTo>
                  <a:lnTo>
                    <a:pt x="839" y="108"/>
                  </a:lnTo>
                  <a:lnTo>
                    <a:pt x="862" y="93"/>
                  </a:lnTo>
                  <a:lnTo>
                    <a:pt x="870" y="90"/>
                  </a:lnTo>
                  <a:lnTo>
                    <a:pt x="896" y="90"/>
                  </a:lnTo>
                  <a:lnTo>
                    <a:pt x="926" y="90"/>
                  </a:lnTo>
                  <a:lnTo>
                    <a:pt x="929" y="84"/>
                  </a:lnTo>
                  <a:lnTo>
                    <a:pt x="935" y="83"/>
                  </a:lnTo>
                  <a:lnTo>
                    <a:pt x="943" y="80"/>
                  </a:lnTo>
                  <a:lnTo>
                    <a:pt x="952" y="71"/>
                  </a:lnTo>
                  <a:lnTo>
                    <a:pt x="962" y="55"/>
                  </a:lnTo>
                  <a:lnTo>
                    <a:pt x="980" y="40"/>
                  </a:lnTo>
                  <a:lnTo>
                    <a:pt x="984" y="45"/>
                  </a:lnTo>
                  <a:lnTo>
                    <a:pt x="996" y="42"/>
                  </a:lnTo>
                  <a:lnTo>
                    <a:pt x="1001" y="48"/>
                  </a:lnTo>
                  <a:lnTo>
                    <a:pt x="992" y="75"/>
                  </a:lnTo>
                  <a:lnTo>
                    <a:pt x="999" y="87"/>
                  </a:lnTo>
                  <a:lnTo>
                    <a:pt x="999" y="94"/>
                  </a:lnTo>
                  <a:lnTo>
                    <a:pt x="979" y="103"/>
                  </a:lnTo>
                  <a:lnTo>
                    <a:pt x="959" y="111"/>
                  </a:lnTo>
                  <a:lnTo>
                    <a:pt x="940" y="117"/>
                  </a:lnTo>
                  <a:lnTo>
                    <a:pt x="927" y="129"/>
                  </a:lnTo>
                  <a:lnTo>
                    <a:pt x="923" y="133"/>
                  </a:lnTo>
                  <a:lnTo>
                    <a:pt x="920" y="144"/>
                  </a:lnTo>
                  <a:lnTo>
                    <a:pt x="922" y="155"/>
                  </a:lnTo>
                  <a:lnTo>
                    <a:pt x="929" y="156"/>
                  </a:lnTo>
                  <a:lnTo>
                    <a:pt x="929" y="148"/>
                  </a:lnTo>
                  <a:lnTo>
                    <a:pt x="933" y="153"/>
                  </a:lnTo>
                  <a:lnTo>
                    <a:pt x="930" y="159"/>
                  </a:lnTo>
                  <a:lnTo>
                    <a:pt x="917" y="162"/>
                  </a:lnTo>
                  <a:lnTo>
                    <a:pt x="909" y="162"/>
                  </a:lnTo>
                  <a:lnTo>
                    <a:pt x="896" y="165"/>
                  </a:lnTo>
                  <a:lnTo>
                    <a:pt x="888" y="166"/>
                  </a:lnTo>
                  <a:lnTo>
                    <a:pt x="878" y="167"/>
                  </a:lnTo>
                  <a:lnTo>
                    <a:pt x="862" y="173"/>
                  </a:lnTo>
                  <a:lnTo>
                    <a:pt x="888" y="169"/>
                  </a:lnTo>
                  <a:lnTo>
                    <a:pt x="892" y="173"/>
                  </a:lnTo>
                  <a:lnTo>
                    <a:pt x="867" y="179"/>
                  </a:lnTo>
                  <a:lnTo>
                    <a:pt x="856" y="179"/>
                  </a:lnTo>
                  <a:lnTo>
                    <a:pt x="857" y="177"/>
                  </a:lnTo>
                  <a:lnTo>
                    <a:pt x="850" y="183"/>
                  </a:lnTo>
                  <a:lnTo>
                    <a:pt x="855" y="183"/>
                  </a:lnTo>
                  <a:lnTo>
                    <a:pt x="847" y="198"/>
                  </a:lnTo>
                  <a:lnTo>
                    <a:pt x="830" y="214"/>
                  </a:lnTo>
                  <a:lnTo>
                    <a:pt x="830" y="209"/>
                  </a:lnTo>
                  <a:lnTo>
                    <a:pt x="827" y="208"/>
                  </a:lnTo>
                  <a:lnTo>
                    <a:pt x="823" y="203"/>
                  </a:lnTo>
                  <a:lnTo>
                    <a:pt x="823" y="214"/>
                  </a:lnTo>
                  <a:lnTo>
                    <a:pt x="826" y="217"/>
                  </a:lnTo>
                  <a:lnTo>
                    <a:pt x="824" y="225"/>
                  </a:lnTo>
                  <a:lnTo>
                    <a:pt x="817" y="233"/>
                  </a:lnTo>
                  <a:lnTo>
                    <a:pt x="802" y="250"/>
                  </a:lnTo>
                  <a:lnTo>
                    <a:pt x="801" y="249"/>
                  </a:lnTo>
                  <a:lnTo>
                    <a:pt x="810" y="235"/>
                  </a:lnTo>
                  <a:lnTo>
                    <a:pt x="804" y="227"/>
                  </a:lnTo>
                  <a:lnTo>
                    <a:pt x="807" y="210"/>
                  </a:lnTo>
                  <a:lnTo>
                    <a:pt x="801" y="219"/>
                  </a:lnTo>
                  <a:lnTo>
                    <a:pt x="801" y="232"/>
                  </a:lnTo>
                  <a:lnTo>
                    <a:pt x="791" y="229"/>
                  </a:lnTo>
                  <a:lnTo>
                    <a:pt x="800" y="235"/>
                  </a:lnTo>
                  <a:lnTo>
                    <a:pt x="796" y="255"/>
                  </a:lnTo>
                  <a:lnTo>
                    <a:pt x="800" y="256"/>
                  </a:lnTo>
                  <a:lnTo>
                    <a:pt x="800" y="264"/>
                  </a:lnTo>
                  <a:lnTo>
                    <a:pt x="797" y="284"/>
                  </a:lnTo>
                  <a:lnTo>
                    <a:pt x="782" y="300"/>
                  </a:lnTo>
                  <a:lnTo>
                    <a:pt x="763" y="306"/>
                  </a:lnTo>
                  <a:lnTo>
                    <a:pt x="748" y="318"/>
                  </a:lnTo>
                  <a:lnTo>
                    <a:pt x="739" y="319"/>
                  </a:lnTo>
                  <a:lnTo>
                    <a:pt x="729" y="327"/>
                  </a:lnTo>
                  <a:lnTo>
                    <a:pt x="725" y="334"/>
                  </a:lnTo>
                  <a:lnTo>
                    <a:pt x="702" y="347"/>
                  </a:lnTo>
                  <a:lnTo>
                    <a:pt x="690" y="357"/>
                  </a:lnTo>
                  <a:lnTo>
                    <a:pt x="679" y="369"/>
                  </a:lnTo>
                  <a:lnTo>
                    <a:pt x="673" y="384"/>
                  </a:lnTo>
                  <a:lnTo>
                    <a:pt x="673" y="398"/>
                  </a:lnTo>
                  <a:lnTo>
                    <a:pt x="675" y="416"/>
                  </a:lnTo>
                  <a:lnTo>
                    <a:pt x="680" y="431"/>
                  </a:lnTo>
                  <a:lnTo>
                    <a:pt x="678" y="440"/>
                  </a:lnTo>
                  <a:lnTo>
                    <a:pt x="682" y="464"/>
                  </a:lnTo>
                  <a:lnTo>
                    <a:pt x="679" y="478"/>
                  </a:lnTo>
                  <a:lnTo>
                    <a:pt x="676" y="486"/>
                  </a:lnTo>
                  <a:lnTo>
                    <a:pt x="670" y="499"/>
                  </a:lnTo>
                  <a:lnTo>
                    <a:pt x="664" y="501"/>
                  </a:lnTo>
                  <a:lnTo>
                    <a:pt x="656" y="499"/>
                  </a:lnTo>
                  <a:lnTo>
                    <a:pt x="654" y="490"/>
                  </a:lnTo>
                  <a:lnTo>
                    <a:pt x="648" y="485"/>
                  </a:lnTo>
                  <a:lnTo>
                    <a:pt x="642" y="467"/>
                  </a:lnTo>
                  <a:lnTo>
                    <a:pt x="637" y="451"/>
                  </a:lnTo>
                  <a:lnTo>
                    <a:pt x="636" y="443"/>
                  </a:lnTo>
                  <a:lnTo>
                    <a:pt x="643" y="429"/>
                  </a:lnTo>
                  <a:lnTo>
                    <a:pt x="640" y="418"/>
                  </a:lnTo>
                  <a:lnTo>
                    <a:pt x="630" y="401"/>
                  </a:lnTo>
                  <a:lnTo>
                    <a:pt x="624" y="397"/>
                  </a:lnTo>
                  <a:lnTo>
                    <a:pt x="604" y="407"/>
                  </a:lnTo>
                  <a:lnTo>
                    <a:pt x="601" y="406"/>
                  </a:lnTo>
                  <a:lnTo>
                    <a:pt x="595" y="396"/>
                  </a:lnTo>
                  <a:lnTo>
                    <a:pt x="585" y="391"/>
                  </a:lnTo>
                  <a:lnTo>
                    <a:pt x="564" y="394"/>
                  </a:lnTo>
                  <a:lnTo>
                    <a:pt x="549" y="391"/>
                  </a:lnTo>
                  <a:lnTo>
                    <a:pt x="536" y="393"/>
                  </a:lnTo>
                  <a:lnTo>
                    <a:pt x="528" y="396"/>
                  </a:lnTo>
                  <a:lnTo>
                    <a:pt x="529" y="401"/>
                  </a:lnTo>
                  <a:lnTo>
                    <a:pt x="527" y="410"/>
                  </a:lnTo>
                  <a:lnTo>
                    <a:pt x="530" y="414"/>
                  </a:lnTo>
                  <a:lnTo>
                    <a:pt x="526" y="417"/>
                  </a:lnTo>
                  <a:lnTo>
                    <a:pt x="520" y="414"/>
                  </a:lnTo>
                  <a:lnTo>
                    <a:pt x="512" y="417"/>
                  </a:lnTo>
                  <a:lnTo>
                    <a:pt x="500" y="417"/>
                  </a:lnTo>
                  <a:lnTo>
                    <a:pt x="489" y="406"/>
                  </a:lnTo>
                  <a:lnTo>
                    <a:pt x="473" y="408"/>
                  </a:lnTo>
                  <a:lnTo>
                    <a:pt x="462" y="404"/>
                  </a:lnTo>
                  <a:lnTo>
                    <a:pt x="450" y="405"/>
                  </a:lnTo>
                  <a:lnTo>
                    <a:pt x="434" y="410"/>
                  </a:lnTo>
                  <a:lnTo>
                    <a:pt x="415" y="426"/>
                  </a:lnTo>
                  <a:lnTo>
                    <a:pt x="395" y="434"/>
                  </a:lnTo>
                  <a:lnTo>
                    <a:pt x="383" y="444"/>
                  </a:lnTo>
                  <a:lnTo>
                    <a:pt x="376" y="454"/>
                  </a:lnTo>
                  <a:lnTo>
                    <a:pt x="373" y="468"/>
                  </a:lnTo>
                  <a:lnTo>
                    <a:pt x="372" y="478"/>
                  </a:lnTo>
                  <a:lnTo>
                    <a:pt x="374" y="485"/>
                  </a:lnTo>
                  <a:lnTo>
                    <a:pt x="366" y="486"/>
                  </a:lnTo>
                  <a:lnTo>
                    <a:pt x="355" y="481"/>
                  </a:lnTo>
                  <a:lnTo>
                    <a:pt x="342" y="475"/>
                  </a:lnTo>
                  <a:lnTo>
                    <a:pt x="340" y="465"/>
                  </a:lnTo>
                  <a:lnTo>
                    <a:pt x="339" y="450"/>
                  </a:lnTo>
                  <a:lnTo>
                    <a:pt x="332" y="438"/>
                  </a:lnTo>
                  <a:lnTo>
                    <a:pt x="328" y="426"/>
                  </a:lnTo>
                  <a:lnTo>
                    <a:pt x="323" y="412"/>
                  </a:lnTo>
                  <a:lnTo>
                    <a:pt x="313" y="404"/>
                  </a:lnTo>
                  <a:lnTo>
                    <a:pt x="299" y="404"/>
                  </a:lnTo>
                  <a:lnTo>
                    <a:pt x="283" y="421"/>
                  </a:lnTo>
                  <a:lnTo>
                    <a:pt x="270" y="414"/>
                  </a:lnTo>
                  <a:lnTo>
                    <a:pt x="262" y="408"/>
                  </a:lnTo>
                  <a:lnTo>
                    <a:pt x="261" y="397"/>
                  </a:lnTo>
                  <a:lnTo>
                    <a:pt x="259" y="386"/>
                  </a:lnTo>
                  <a:lnTo>
                    <a:pt x="251" y="377"/>
                  </a:lnTo>
                  <a:lnTo>
                    <a:pt x="244" y="370"/>
                  </a:lnTo>
                  <a:lnTo>
                    <a:pt x="240" y="363"/>
                  </a:lnTo>
                  <a:lnTo>
                    <a:pt x="209" y="363"/>
                  </a:lnTo>
                  <a:lnTo>
                    <a:pt x="207" y="371"/>
                  </a:lnTo>
                  <a:lnTo>
                    <a:pt x="193" y="371"/>
                  </a:lnTo>
                  <a:lnTo>
                    <a:pt x="158" y="372"/>
                  </a:lnTo>
                  <a:lnTo>
                    <a:pt x="123" y="357"/>
                  </a:lnTo>
                  <a:lnTo>
                    <a:pt x="100" y="347"/>
                  </a:lnTo>
                  <a:lnTo>
                    <a:pt x="102" y="343"/>
                  </a:lnTo>
                  <a:lnTo>
                    <a:pt x="80" y="345"/>
                  </a:lnTo>
                  <a:lnTo>
                    <a:pt x="59" y="347"/>
                  </a:lnTo>
                  <a:lnTo>
                    <a:pt x="60" y="336"/>
                  </a:lnTo>
                  <a:lnTo>
                    <a:pt x="53" y="324"/>
                  </a:lnTo>
                  <a:lnTo>
                    <a:pt x="46" y="322"/>
                  </a:lnTo>
                  <a:lnTo>
                    <a:pt x="46" y="316"/>
                  </a:lnTo>
                  <a:lnTo>
                    <a:pt x="37" y="315"/>
                  </a:lnTo>
                  <a:lnTo>
                    <a:pt x="33" y="309"/>
                  </a:lnTo>
                  <a:lnTo>
                    <a:pt x="18" y="307"/>
                  </a:lnTo>
                  <a:lnTo>
                    <a:pt x="14" y="304"/>
                  </a:lnTo>
                  <a:lnTo>
                    <a:pt x="17" y="292"/>
                  </a:lnTo>
                  <a:lnTo>
                    <a:pt x="8" y="272"/>
                  </a:lnTo>
                  <a:lnTo>
                    <a:pt x="7" y="243"/>
                  </a:lnTo>
                  <a:lnTo>
                    <a:pt x="9" y="238"/>
                  </a:lnTo>
                  <a:lnTo>
                    <a:pt x="5" y="231"/>
                  </a:lnTo>
                  <a:lnTo>
                    <a:pt x="0" y="214"/>
                  </a:lnTo>
                  <a:lnTo>
                    <a:pt x="5" y="197"/>
                  </a:lnTo>
                  <a:lnTo>
                    <a:pt x="2" y="186"/>
                  </a:lnTo>
                  <a:lnTo>
                    <a:pt x="14" y="169"/>
                  </a:lnTo>
                  <a:lnTo>
                    <a:pt x="23" y="151"/>
                  </a:lnTo>
                  <a:lnTo>
                    <a:pt x="26" y="135"/>
                  </a:lnTo>
                  <a:lnTo>
                    <a:pt x="43" y="116"/>
                  </a:lnTo>
                  <a:lnTo>
                    <a:pt x="56" y="98"/>
                  </a:lnTo>
                  <a:lnTo>
                    <a:pt x="69" y="79"/>
                  </a:lnTo>
                  <a:lnTo>
                    <a:pt x="82" y="52"/>
                  </a:lnTo>
                  <a:lnTo>
                    <a:pt x="88" y="34"/>
                  </a:lnTo>
                  <a:lnTo>
                    <a:pt x="89" y="25"/>
                  </a:lnTo>
                  <a:lnTo>
                    <a:pt x="94" y="21"/>
                  </a:lnTo>
                  <a:lnTo>
                    <a:pt x="113" y="28"/>
                  </a:lnTo>
                  <a:lnTo>
                    <a:pt x="109" y="47"/>
                  </a:lnTo>
                  <a:lnTo>
                    <a:pt x="117" y="41"/>
                  </a:lnTo>
                  <a:lnTo>
                    <a:pt x="124" y="25"/>
                  </a:lnTo>
                  <a:lnTo>
                    <a:pt x="130" y="8"/>
                  </a:lnTo>
                  <a:lnTo>
                    <a:pt x="175" y="8"/>
                  </a:lnTo>
                  <a:lnTo>
                    <a:pt x="223" y="8"/>
                  </a:lnTo>
                  <a:lnTo>
                    <a:pt x="239" y="8"/>
                  </a:lnTo>
                  <a:lnTo>
                    <a:pt x="288" y="8"/>
                  </a:lnTo>
                  <a:lnTo>
                    <a:pt x="335" y="8"/>
                  </a:lnTo>
                  <a:lnTo>
                    <a:pt x="384" y="8"/>
                  </a:lnTo>
                  <a:lnTo>
                    <a:pt x="432" y="8"/>
                  </a:lnTo>
                  <a:lnTo>
                    <a:pt x="487" y="8"/>
                  </a:lnTo>
                  <a:lnTo>
                    <a:pt x="541" y="8"/>
                  </a:lnTo>
                  <a:lnTo>
                    <a:pt x="575" y="8"/>
                  </a:lnTo>
                  <a:lnTo>
                    <a:pt x="579" y="0"/>
                  </a:lnTo>
                  <a:lnTo>
                    <a:pt x="584" y="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30"/>
            <p:cNvSpPr/>
            <p:nvPr/>
          </p:nvSpPr>
          <p:spPr>
            <a:xfrm>
              <a:off x="7889072" y="2664387"/>
              <a:ext cx="952500" cy="531557"/>
            </a:xfrm>
            <a:custGeom>
              <a:rect b="b" l="l" r="r" t="t"/>
              <a:pathLst>
                <a:path extrusionOk="0" h="173" w="310">
                  <a:moveTo>
                    <a:pt x="218" y="169"/>
                  </a:moveTo>
                  <a:lnTo>
                    <a:pt x="215" y="156"/>
                  </a:lnTo>
                  <a:lnTo>
                    <a:pt x="190" y="147"/>
                  </a:lnTo>
                  <a:lnTo>
                    <a:pt x="170" y="137"/>
                  </a:lnTo>
                  <a:lnTo>
                    <a:pt x="157" y="127"/>
                  </a:lnTo>
                  <a:lnTo>
                    <a:pt x="134" y="113"/>
                  </a:lnTo>
                  <a:lnTo>
                    <a:pt x="120" y="92"/>
                  </a:lnTo>
                  <a:lnTo>
                    <a:pt x="114" y="88"/>
                  </a:lnTo>
                  <a:lnTo>
                    <a:pt x="96" y="89"/>
                  </a:lnTo>
                  <a:lnTo>
                    <a:pt x="88" y="85"/>
                  </a:lnTo>
                  <a:lnTo>
                    <a:pt x="82" y="69"/>
                  </a:lnTo>
                  <a:lnTo>
                    <a:pt x="57" y="58"/>
                  </a:lnTo>
                  <a:lnTo>
                    <a:pt x="46" y="70"/>
                  </a:lnTo>
                  <a:lnTo>
                    <a:pt x="33" y="77"/>
                  </a:lnTo>
                  <a:lnTo>
                    <a:pt x="39" y="87"/>
                  </a:lnTo>
                  <a:lnTo>
                    <a:pt x="20" y="87"/>
                  </a:lnTo>
                  <a:lnTo>
                    <a:pt x="0" y="12"/>
                  </a:lnTo>
                  <a:lnTo>
                    <a:pt x="39" y="0"/>
                  </a:lnTo>
                  <a:lnTo>
                    <a:pt x="43" y="2"/>
                  </a:lnTo>
                  <a:lnTo>
                    <a:pt x="73" y="16"/>
                  </a:lnTo>
                  <a:lnTo>
                    <a:pt x="88" y="24"/>
                  </a:lnTo>
                  <a:lnTo>
                    <a:pt x="109" y="42"/>
                  </a:lnTo>
                  <a:lnTo>
                    <a:pt x="128" y="39"/>
                  </a:lnTo>
                  <a:lnTo>
                    <a:pt x="156" y="38"/>
                  </a:lnTo>
                  <a:lnTo>
                    <a:pt x="180" y="53"/>
                  </a:lnTo>
                  <a:lnTo>
                    <a:pt x="185" y="73"/>
                  </a:lnTo>
                  <a:lnTo>
                    <a:pt x="193" y="74"/>
                  </a:lnTo>
                  <a:lnTo>
                    <a:pt x="201" y="90"/>
                  </a:lnTo>
                  <a:lnTo>
                    <a:pt x="223" y="91"/>
                  </a:lnTo>
                  <a:lnTo>
                    <a:pt x="230" y="101"/>
                  </a:lnTo>
                  <a:lnTo>
                    <a:pt x="236" y="101"/>
                  </a:lnTo>
                  <a:lnTo>
                    <a:pt x="240" y="86"/>
                  </a:lnTo>
                  <a:lnTo>
                    <a:pt x="257" y="72"/>
                  </a:lnTo>
                  <a:lnTo>
                    <a:pt x="266" y="68"/>
                  </a:lnTo>
                  <a:lnTo>
                    <a:pt x="271" y="70"/>
                  </a:lnTo>
                  <a:lnTo>
                    <a:pt x="261" y="83"/>
                  </a:lnTo>
                  <a:lnTo>
                    <a:pt x="276" y="91"/>
                  </a:lnTo>
                  <a:lnTo>
                    <a:pt x="286" y="86"/>
                  </a:lnTo>
                  <a:lnTo>
                    <a:pt x="310" y="96"/>
                  </a:lnTo>
                  <a:lnTo>
                    <a:pt x="292" y="111"/>
                  </a:lnTo>
                  <a:lnTo>
                    <a:pt x="279" y="109"/>
                  </a:lnTo>
                  <a:lnTo>
                    <a:pt x="272" y="110"/>
                  </a:lnTo>
                  <a:lnTo>
                    <a:pt x="268" y="104"/>
                  </a:lnTo>
                  <a:lnTo>
                    <a:pt x="269" y="94"/>
                  </a:lnTo>
                  <a:lnTo>
                    <a:pt x="248" y="99"/>
                  </a:lnTo>
                  <a:lnTo>
                    <a:pt x="246" y="113"/>
                  </a:lnTo>
                  <a:lnTo>
                    <a:pt x="241" y="124"/>
                  </a:lnTo>
                  <a:lnTo>
                    <a:pt x="227" y="123"/>
                  </a:lnTo>
                  <a:lnTo>
                    <a:pt x="225" y="132"/>
                  </a:lnTo>
                  <a:lnTo>
                    <a:pt x="238" y="137"/>
                  </a:lnTo>
                  <a:lnTo>
                    <a:pt x="246" y="152"/>
                  </a:lnTo>
                  <a:lnTo>
                    <a:pt x="241" y="173"/>
                  </a:lnTo>
                  <a:lnTo>
                    <a:pt x="228" y="169"/>
                  </a:lnTo>
                  <a:lnTo>
                    <a:pt x="218" y="169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30"/>
            <p:cNvSpPr/>
            <p:nvPr/>
          </p:nvSpPr>
          <p:spPr>
            <a:xfrm>
              <a:off x="1915976" y="4790612"/>
              <a:ext cx="762000" cy="728202"/>
            </a:xfrm>
            <a:custGeom>
              <a:rect b="b" l="l" r="r" t="t"/>
              <a:pathLst>
                <a:path extrusionOk="0" h="237" w="248">
                  <a:moveTo>
                    <a:pt x="40" y="8"/>
                  </a:moveTo>
                  <a:lnTo>
                    <a:pt x="39" y="13"/>
                  </a:lnTo>
                  <a:lnTo>
                    <a:pt x="28" y="15"/>
                  </a:lnTo>
                  <a:lnTo>
                    <a:pt x="33" y="24"/>
                  </a:lnTo>
                  <a:lnTo>
                    <a:pt x="32" y="35"/>
                  </a:lnTo>
                  <a:lnTo>
                    <a:pt x="23" y="47"/>
                  </a:lnTo>
                  <a:lnTo>
                    <a:pt x="29" y="64"/>
                  </a:lnTo>
                  <a:lnTo>
                    <a:pt x="38" y="62"/>
                  </a:lnTo>
                  <a:lnTo>
                    <a:pt x="42" y="48"/>
                  </a:lnTo>
                  <a:lnTo>
                    <a:pt x="37" y="40"/>
                  </a:lnTo>
                  <a:lnTo>
                    <a:pt x="37" y="24"/>
                  </a:lnTo>
                  <a:lnTo>
                    <a:pt x="61" y="16"/>
                  </a:lnTo>
                  <a:lnTo>
                    <a:pt x="59" y="6"/>
                  </a:lnTo>
                  <a:lnTo>
                    <a:pt x="65" y="0"/>
                  </a:lnTo>
                  <a:lnTo>
                    <a:pt x="71" y="14"/>
                  </a:lnTo>
                  <a:lnTo>
                    <a:pt x="84" y="15"/>
                  </a:lnTo>
                  <a:lnTo>
                    <a:pt x="95" y="26"/>
                  </a:lnTo>
                  <a:lnTo>
                    <a:pt x="95" y="33"/>
                  </a:lnTo>
                  <a:lnTo>
                    <a:pt x="112" y="33"/>
                  </a:lnTo>
                  <a:lnTo>
                    <a:pt x="131" y="31"/>
                  </a:lnTo>
                  <a:lnTo>
                    <a:pt x="141" y="41"/>
                  </a:lnTo>
                  <a:lnTo>
                    <a:pt x="155" y="43"/>
                  </a:lnTo>
                  <a:lnTo>
                    <a:pt x="166" y="37"/>
                  </a:lnTo>
                  <a:lnTo>
                    <a:pt x="166" y="31"/>
                  </a:lnTo>
                  <a:lnTo>
                    <a:pt x="189" y="30"/>
                  </a:lnTo>
                  <a:lnTo>
                    <a:pt x="211" y="30"/>
                  </a:lnTo>
                  <a:lnTo>
                    <a:pt x="195" y="36"/>
                  </a:lnTo>
                  <a:lnTo>
                    <a:pt x="201" y="46"/>
                  </a:lnTo>
                  <a:lnTo>
                    <a:pt x="215" y="47"/>
                  </a:lnTo>
                  <a:lnTo>
                    <a:pt x="229" y="58"/>
                  </a:lnTo>
                  <a:lnTo>
                    <a:pt x="231" y="74"/>
                  </a:lnTo>
                  <a:lnTo>
                    <a:pt x="241" y="74"/>
                  </a:lnTo>
                  <a:lnTo>
                    <a:pt x="248" y="79"/>
                  </a:lnTo>
                  <a:lnTo>
                    <a:pt x="233" y="91"/>
                  </a:lnTo>
                  <a:lnTo>
                    <a:pt x="231" y="98"/>
                  </a:lnTo>
                  <a:lnTo>
                    <a:pt x="237" y="106"/>
                  </a:lnTo>
                  <a:lnTo>
                    <a:pt x="232" y="110"/>
                  </a:lnTo>
                  <a:lnTo>
                    <a:pt x="221" y="113"/>
                  </a:lnTo>
                  <a:lnTo>
                    <a:pt x="221" y="123"/>
                  </a:lnTo>
                  <a:lnTo>
                    <a:pt x="216" y="129"/>
                  </a:lnTo>
                  <a:lnTo>
                    <a:pt x="228" y="144"/>
                  </a:lnTo>
                  <a:lnTo>
                    <a:pt x="230" y="150"/>
                  </a:lnTo>
                  <a:lnTo>
                    <a:pt x="223" y="158"/>
                  </a:lnTo>
                  <a:lnTo>
                    <a:pt x="202" y="166"/>
                  </a:lnTo>
                  <a:lnTo>
                    <a:pt x="189" y="169"/>
                  </a:lnTo>
                  <a:lnTo>
                    <a:pt x="184" y="174"/>
                  </a:lnTo>
                  <a:lnTo>
                    <a:pt x="169" y="169"/>
                  </a:lnTo>
                  <a:lnTo>
                    <a:pt x="156" y="166"/>
                  </a:lnTo>
                  <a:lnTo>
                    <a:pt x="152" y="168"/>
                  </a:lnTo>
                  <a:lnTo>
                    <a:pt x="160" y="173"/>
                  </a:lnTo>
                  <a:lnTo>
                    <a:pt x="159" y="187"/>
                  </a:lnTo>
                  <a:lnTo>
                    <a:pt x="162" y="201"/>
                  </a:lnTo>
                  <a:lnTo>
                    <a:pt x="177" y="202"/>
                  </a:lnTo>
                  <a:lnTo>
                    <a:pt x="178" y="207"/>
                  </a:lnTo>
                  <a:lnTo>
                    <a:pt x="165" y="213"/>
                  </a:lnTo>
                  <a:lnTo>
                    <a:pt x="163" y="221"/>
                  </a:lnTo>
                  <a:lnTo>
                    <a:pt x="155" y="225"/>
                  </a:lnTo>
                  <a:lnTo>
                    <a:pt x="142" y="230"/>
                  </a:lnTo>
                  <a:lnTo>
                    <a:pt x="138" y="236"/>
                  </a:lnTo>
                  <a:lnTo>
                    <a:pt x="124" y="237"/>
                  </a:lnTo>
                  <a:lnTo>
                    <a:pt x="114" y="226"/>
                  </a:lnTo>
                  <a:lnTo>
                    <a:pt x="108" y="206"/>
                  </a:lnTo>
                  <a:lnTo>
                    <a:pt x="103" y="198"/>
                  </a:lnTo>
                  <a:lnTo>
                    <a:pt x="97" y="194"/>
                  </a:lnTo>
                  <a:lnTo>
                    <a:pt x="106" y="183"/>
                  </a:lnTo>
                  <a:lnTo>
                    <a:pt x="106" y="179"/>
                  </a:lnTo>
                  <a:lnTo>
                    <a:pt x="101" y="173"/>
                  </a:lnTo>
                  <a:lnTo>
                    <a:pt x="97" y="159"/>
                  </a:lnTo>
                  <a:lnTo>
                    <a:pt x="99" y="144"/>
                  </a:lnTo>
                  <a:lnTo>
                    <a:pt x="103" y="137"/>
                  </a:lnTo>
                  <a:lnTo>
                    <a:pt x="107" y="126"/>
                  </a:lnTo>
                  <a:lnTo>
                    <a:pt x="101" y="122"/>
                  </a:lnTo>
                  <a:lnTo>
                    <a:pt x="90" y="125"/>
                  </a:lnTo>
                  <a:lnTo>
                    <a:pt x="77" y="123"/>
                  </a:lnTo>
                  <a:lnTo>
                    <a:pt x="69" y="126"/>
                  </a:lnTo>
                  <a:lnTo>
                    <a:pt x="57" y="108"/>
                  </a:lnTo>
                  <a:lnTo>
                    <a:pt x="47" y="105"/>
                  </a:lnTo>
                  <a:lnTo>
                    <a:pt x="23" y="107"/>
                  </a:lnTo>
                  <a:lnTo>
                    <a:pt x="19" y="100"/>
                  </a:lnTo>
                  <a:lnTo>
                    <a:pt x="14" y="98"/>
                  </a:lnTo>
                  <a:lnTo>
                    <a:pt x="14" y="94"/>
                  </a:lnTo>
                  <a:lnTo>
                    <a:pt x="16" y="86"/>
                  </a:lnTo>
                  <a:lnTo>
                    <a:pt x="15" y="78"/>
                  </a:lnTo>
                  <a:lnTo>
                    <a:pt x="11" y="73"/>
                  </a:lnTo>
                  <a:lnTo>
                    <a:pt x="9" y="64"/>
                  </a:lnTo>
                  <a:lnTo>
                    <a:pt x="0" y="62"/>
                  </a:lnTo>
                  <a:lnTo>
                    <a:pt x="6" y="50"/>
                  </a:lnTo>
                  <a:lnTo>
                    <a:pt x="9" y="35"/>
                  </a:lnTo>
                  <a:lnTo>
                    <a:pt x="15" y="28"/>
                  </a:lnTo>
                  <a:lnTo>
                    <a:pt x="22" y="22"/>
                  </a:lnTo>
                  <a:lnTo>
                    <a:pt x="28" y="11"/>
                  </a:lnTo>
                  <a:lnTo>
                    <a:pt x="40" y="8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30"/>
            <p:cNvSpPr/>
            <p:nvPr/>
          </p:nvSpPr>
          <p:spPr>
            <a:xfrm>
              <a:off x="10697410" y="4074700"/>
              <a:ext cx="488541" cy="943283"/>
            </a:xfrm>
            <a:custGeom>
              <a:rect b="b" l="l" r="r" t="t"/>
              <a:pathLst>
                <a:path extrusionOk="0" h="307" w="159">
                  <a:moveTo>
                    <a:pt x="109" y="38"/>
                  </a:moveTo>
                  <a:lnTo>
                    <a:pt x="88" y="55"/>
                  </a:lnTo>
                  <a:lnTo>
                    <a:pt x="77" y="75"/>
                  </a:lnTo>
                  <a:lnTo>
                    <a:pt x="75" y="90"/>
                  </a:lnTo>
                  <a:lnTo>
                    <a:pt x="92" y="111"/>
                  </a:lnTo>
                  <a:lnTo>
                    <a:pt x="113" y="139"/>
                  </a:lnTo>
                  <a:lnTo>
                    <a:pt x="131" y="151"/>
                  </a:lnTo>
                  <a:lnTo>
                    <a:pt x="145" y="168"/>
                  </a:lnTo>
                  <a:lnTo>
                    <a:pt x="158" y="206"/>
                  </a:lnTo>
                  <a:lnTo>
                    <a:pt x="159" y="243"/>
                  </a:lnTo>
                  <a:lnTo>
                    <a:pt x="145" y="257"/>
                  </a:lnTo>
                  <a:lnTo>
                    <a:pt x="125" y="270"/>
                  </a:lnTo>
                  <a:lnTo>
                    <a:pt x="112" y="287"/>
                  </a:lnTo>
                  <a:lnTo>
                    <a:pt x="90" y="307"/>
                  </a:lnTo>
                  <a:lnTo>
                    <a:pt x="83" y="294"/>
                  </a:lnTo>
                  <a:lnTo>
                    <a:pt x="87" y="279"/>
                  </a:lnTo>
                  <a:lnTo>
                    <a:pt x="72" y="268"/>
                  </a:lnTo>
                  <a:lnTo>
                    <a:pt x="88" y="259"/>
                  </a:lnTo>
                  <a:lnTo>
                    <a:pt x="107" y="258"/>
                  </a:lnTo>
                  <a:lnTo>
                    <a:pt x="98" y="245"/>
                  </a:lnTo>
                  <a:lnTo>
                    <a:pt x="127" y="229"/>
                  </a:lnTo>
                  <a:lnTo>
                    <a:pt x="126" y="204"/>
                  </a:lnTo>
                  <a:lnTo>
                    <a:pt x="120" y="190"/>
                  </a:lnTo>
                  <a:lnTo>
                    <a:pt x="121" y="170"/>
                  </a:lnTo>
                  <a:lnTo>
                    <a:pt x="115" y="155"/>
                  </a:lnTo>
                  <a:lnTo>
                    <a:pt x="99" y="141"/>
                  </a:lnTo>
                  <a:lnTo>
                    <a:pt x="85" y="122"/>
                  </a:lnTo>
                  <a:lnTo>
                    <a:pt x="66" y="98"/>
                  </a:lnTo>
                  <a:lnTo>
                    <a:pt x="42" y="85"/>
                  </a:lnTo>
                  <a:lnTo>
                    <a:pt x="46" y="78"/>
                  </a:lnTo>
                  <a:lnTo>
                    <a:pt x="57" y="72"/>
                  </a:lnTo>
                  <a:lnTo>
                    <a:pt x="47" y="54"/>
                  </a:lnTo>
                  <a:lnTo>
                    <a:pt x="25" y="54"/>
                  </a:lnTo>
                  <a:lnTo>
                    <a:pt x="13" y="35"/>
                  </a:lnTo>
                  <a:lnTo>
                    <a:pt x="0" y="19"/>
                  </a:lnTo>
                  <a:lnTo>
                    <a:pt x="8" y="14"/>
                  </a:lnTo>
                  <a:lnTo>
                    <a:pt x="23" y="14"/>
                  </a:lnTo>
                  <a:lnTo>
                    <a:pt x="39" y="11"/>
                  </a:lnTo>
                  <a:lnTo>
                    <a:pt x="53" y="0"/>
                  </a:lnTo>
                  <a:lnTo>
                    <a:pt x="63" y="8"/>
                  </a:lnTo>
                  <a:lnTo>
                    <a:pt x="80" y="12"/>
                  </a:lnTo>
                  <a:lnTo>
                    <a:pt x="79" y="24"/>
                  </a:lnTo>
                  <a:lnTo>
                    <a:pt x="90" y="32"/>
                  </a:lnTo>
                  <a:lnTo>
                    <a:pt x="109" y="38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30"/>
            <p:cNvSpPr/>
            <p:nvPr/>
          </p:nvSpPr>
          <p:spPr>
            <a:xfrm>
              <a:off x="14390650" y="6581927"/>
              <a:ext cx="30726" cy="43016"/>
            </a:xfrm>
            <a:custGeom>
              <a:rect b="b" l="l" r="r" t="t"/>
              <a:pathLst>
                <a:path extrusionOk="0" h="14" w="10">
                  <a:moveTo>
                    <a:pt x="10" y="12"/>
                  </a:moveTo>
                  <a:lnTo>
                    <a:pt x="3" y="14"/>
                  </a:lnTo>
                  <a:lnTo>
                    <a:pt x="0" y="5"/>
                  </a:lnTo>
                  <a:lnTo>
                    <a:pt x="1" y="0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30"/>
            <p:cNvSpPr/>
            <p:nvPr/>
          </p:nvSpPr>
          <p:spPr>
            <a:xfrm>
              <a:off x="14369143" y="6498966"/>
              <a:ext cx="30726" cy="70670"/>
            </a:xfrm>
            <a:custGeom>
              <a:rect b="b" l="l" r="r" t="t"/>
              <a:pathLst>
                <a:path extrusionOk="0" h="23" w="10">
                  <a:moveTo>
                    <a:pt x="10" y="7"/>
                  </a:moveTo>
                  <a:lnTo>
                    <a:pt x="10" y="23"/>
                  </a:lnTo>
                  <a:lnTo>
                    <a:pt x="6" y="21"/>
                  </a:lnTo>
                  <a:lnTo>
                    <a:pt x="1" y="22"/>
                  </a:lnTo>
                  <a:lnTo>
                    <a:pt x="0" y="16"/>
                  </a:lnTo>
                  <a:lnTo>
                    <a:pt x="3" y="0"/>
                  </a:lnTo>
                  <a:lnTo>
                    <a:pt x="10" y="7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30"/>
            <p:cNvSpPr/>
            <p:nvPr/>
          </p:nvSpPr>
          <p:spPr>
            <a:xfrm>
              <a:off x="7437404" y="4354306"/>
              <a:ext cx="580718" cy="408654"/>
            </a:xfrm>
            <a:custGeom>
              <a:rect b="b" l="l" r="r" t="t"/>
              <a:pathLst>
                <a:path extrusionOk="0" h="133" w="189">
                  <a:moveTo>
                    <a:pt x="189" y="49"/>
                  </a:moveTo>
                  <a:lnTo>
                    <a:pt x="177" y="54"/>
                  </a:lnTo>
                  <a:lnTo>
                    <a:pt x="174" y="63"/>
                  </a:lnTo>
                  <a:lnTo>
                    <a:pt x="174" y="70"/>
                  </a:lnTo>
                  <a:lnTo>
                    <a:pt x="156" y="79"/>
                  </a:lnTo>
                  <a:lnTo>
                    <a:pt x="128" y="89"/>
                  </a:lnTo>
                  <a:lnTo>
                    <a:pt x="112" y="103"/>
                  </a:lnTo>
                  <a:lnTo>
                    <a:pt x="104" y="105"/>
                  </a:lnTo>
                  <a:lnTo>
                    <a:pt x="99" y="103"/>
                  </a:lnTo>
                  <a:lnTo>
                    <a:pt x="89" y="112"/>
                  </a:lnTo>
                  <a:lnTo>
                    <a:pt x="77" y="116"/>
                  </a:lnTo>
                  <a:lnTo>
                    <a:pt x="62" y="117"/>
                  </a:lnTo>
                  <a:lnTo>
                    <a:pt x="57" y="118"/>
                  </a:lnTo>
                  <a:lnTo>
                    <a:pt x="53" y="124"/>
                  </a:lnTo>
                  <a:lnTo>
                    <a:pt x="49" y="125"/>
                  </a:lnTo>
                  <a:lnTo>
                    <a:pt x="46" y="131"/>
                  </a:lnTo>
                  <a:lnTo>
                    <a:pt x="37" y="130"/>
                  </a:lnTo>
                  <a:lnTo>
                    <a:pt x="32" y="133"/>
                  </a:lnTo>
                  <a:lnTo>
                    <a:pt x="19" y="132"/>
                  </a:lnTo>
                  <a:lnTo>
                    <a:pt x="14" y="120"/>
                  </a:lnTo>
                  <a:lnTo>
                    <a:pt x="14" y="108"/>
                  </a:lnTo>
                  <a:lnTo>
                    <a:pt x="10" y="102"/>
                  </a:lnTo>
                  <a:lnTo>
                    <a:pt x="6" y="87"/>
                  </a:lnTo>
                  <a:lnTo>
                    <a:pt x="0" y="78"/>
                  </a:lnTo>
                  <a:lnTo>
                    <a:pt x="4" y="77"/>
                  </a:lnTo>
                  <a:lnTo>
                    <a:pt x="2" y="68"/>
                  </a:lnTo>
                  <a:lnTo>
                    <a:pt x="4" y="64"/>
                  </a:lnTo>
                  <a:lnTo>
                    <a:pt x="2" y="55"/>
                  </a:lnTo>
                  <a:lnTo>
                    <a:pt x="10" y="48"/>
                  </a:lnTo>
                  <a:lnTo>
                    <a:pt x="8" y="39"/>
                  </a:lnTo>
                  <a:lnTo>
                    <a:pt x="12" y="29"/>
                  </a:lnTo>
                  <a:lnTo>
                    <a:pt x="20" y="35"/>
                  </a:lnTo>
                  <a:lnTo>
                    <a:pt x="24" y="33"/>
                  </a:lnTo>
                  <a:lnTo>
                    <a:pt x="45" y="32"/>
                  </a:lnTo>
                  <a:lnTo>
                    <a:pt x="49" y="34"/>
                  </a:lnTo>
                  <a:lnTo>
                    <a:pt x="66" y="36"/>
                  </a:lnTo>
                  <a:lnTo>
                    <a:pt x="73" y="35"/>
                  </a:lnTo>
                  <a:lnTo>
                    <a:pt x="78" y="42"/>
                  </a:lnTo>
                  <a:lnTo>
                    <a:pt x="86" y="39"/>
                  </a:lnTo>
                  <a:lnTo>
                    <a:pt x="98" y="17"/>
                  </a:lnTo>
                  <a:lnTo>
                    <a:pt x="114" y="8"/>
                  </a:lnTo>
                  <a:lnTo>
                    <a:pt x="166" y="0"/>
                  </a:lnTo>
                  <a:lnTo>
                    <a:pt x="182" y="34"/>
                  </a:lnTo>
                  <a:lnTo>
                    <a:pt x="189" y="49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30"/>
            <p:cNvSpPr/>
            <p:nvPr/>
          </p:nvSpPr>
          <p:spPr>
            <a:xfrm>
              <a:off x="5944130" y="6975217"/>
              <a:ext cx="906412" cy="811161"/>
            </a:xfrm>
            <a:custGeom>
              <a:rect b="b" l="l" r="r" t="t"/>
              <a:pathLst>
                <a:path extrusionOk="0" h="264" w="295">
                  <a:moveTo>
                    <a:pt x="268" y="149"/>
                  </a:moveTo>
                  <a:lnTo>
                    <a:pt x="264" y="152"/>
                  </a:lnTo>
                  <a:lnTo>
                    <a:pt x="256" y="163"/>
                  </a:lnTo>
                  <a:lnTo>
                    <a:pt x="250" y="173"/>
                  </a:lnTo>
                  <a:lnTo>
                    <a:pt x="239" y="188"/>
                  </a:lnTo>
                  <a:lnTo>
                    <a:pt x="217" y="210"/>
                  </a:lnTo>
                  <a:lnTo>
                    <a:pt x="204" y="222"/>
                  </a:lnTo>
                  <a:lnTo>
                    <a:pt x="190" y="232"/>
                  </a:lnTo>
                  <a:lnTo>
                    <a:pt x="171" y="240"/>
                  </a:lnTo>
                  <a:lnTo>
                    <a:pt x="162" y="241"/>
                  </a:lnTo>
                  <a:lnTo>
                    <a:pt x="159" y="246"/>
                  </a:lnTo>
                  <a:lnTo>
                    <a:pt x="149" y="243"/>
                  </a:lnTo>
                  <a:lnTo>
                    <a:pt x="140" y="247"/>
                  </a:lnTo>
                  <a:lnTo>
                    <a:pt x="121" y="243"/>
                  </a:lnTo>
                  <a:lnTo>
                    <a:pt x="111" y="246"/>
                  </a:lnTo>
                  <a:lnTo>
                    <a:pt x="104" y="245"/>
                  </a:lnTo>
                  <a:lnTo>
                    <a:pt x="85" y="253"/>
                  </a:lnTo>
                  <a:lnTo>
                    <a:pt x="70" y="256"/>
                  </a:lnTo>
                  <a:lnTo>
                    <a:pt x="59" y="264"/>
                  </a:lnTo>
                  <a:lnTo>
                    <a:pt x="51" y="264"/>
                  </a:lnTo>
                  <a:lnTo>
                    <a:pt x="44" y="257"/>
                  </a:lnTo>
                  <a:lnTo>
                    <a:pt x="38" y="257"/>
                  </a:lnTo>
                  <a:lnTo>
                    <a:pt x="31" y="247"/>
                  </a:lnTo>
                  <a:lnTo>
                    <a:pt x="30" y="250"/>
                  </a:lnTo>
                  <a:lnTo>
                    <a:pt x="28" y="245"/>
                  </a:lnTo>
                  <a:lnTo>
                    <a:pt x="29" y="232"/>
                  </a:lnTo>
                  <a:lnTo>
                    <a:pt x="24" y="219"/>
                  </a:lnTo>
                  <a:lnTo>
                    <a:pt x="30" y="215"/>
                  </a:lnTo>
                  <a:lnTo>
                    <a:pt x="30" y="199"/>
                  </a:lnTo>
                  <a:lnTo>
                    <a:pt x="20" y="180"/>
                  </a:lnTo>
                  <a:lnTo>
                    <a:pt x="12" y="162"/>
                  </a:lnTo>
                  <a:lnTo>
                    <a:pt x="12" y="162"/>
                  </a:lnTo>
                  <a:lnTo>
                    <a:pt x="0" y="135"/>
                  </a:lnTo>
                  <a:lnTo>
                    <a:pt x="9" y="125"/>
                  </a:lnTo>
                  <a:lnTo>
                    <a:pt x="16" y="131"/>
                  </a:lnTo>
                  <a:lnTo>
                    <a:pt x="19" y="139"/>
                  </a:lnTo>
                  <a:lnTo>
                    <a:pt x="27" y="141"/>
                  </a:lnTo>
                  <a:lnTo>
                    <a:pt x="38" y="145"/>
                  </a:lnTo>
                  <a:lnTo>
                    <a:pt x="47" y="143"/>
                  </a:lnTo>
                  <a:lnTo>
                    <a:pt x="63" y="133"/>
                  </a:lnTo>
                  <a:lnTo>
                    <a:pt x="67" y="56"/>
                  </a:lnTo>
                  <a:lnTo>
                    <a:pt x="71" y="59"/>
                  </a:lnTo>
                  <a:lnTo>
                    <a:pt x="81" y="79"/>
                  </a:lnTo>
                  <a:lnTo>
                    <a:pt x="79" y="91"/>
                  </a:lnTo>
                  <a:lnTo>
                    <a:pt x="83" y="99"/>
                  </a:lnTo>
                  <a:lnTo>
                    <a:pt x="95" y="97"/>
                  </a:lnTo>
                  <a:lnTo>
                    <a:pt x="105" y="87"/>
                  </a:lnTo>
                  <a:lnTo>
                    <a:pt x="113" y="81"/>
                  </a:lnTo>
                  <a:lnTo>
                    <a:pt x="118" y="71"/>
                  </a:lnTo>
                  <a:lnTo>
                    <a:pt x="127" y="66"/>
                  </a:lnTo>
                  <a:lnTo>
                    <a:pt x="135" y="69"/>
                  </a:lnTo>
                  <a:lnTo>
                    <a:pt x="143" y="75"/>
                  </a:lnTo>
                  <a:lnTo>
                    <a:pt x="157" y="76"/>
                  </a:lnTo>
                  <a:lnTo>
                    <a:pt x="169" y="71"/>
                  </a:lnTo>
                  <a:lnTo>
                    <a:pt x="171" y="64"/>
                  </a:lnTo>
                  <a:lnTo>
                    <a:pt x="175" y="54"/>
                  </a:lnTo>
                  <a:lnTo>
                    <a:pt x="185" y="53"/>
                  </a:lnTo>
                  <a:lnTo>
                    <a:pt x="191" y="45"/>
                  </a:lnTo>
                  <a:lnTo>
                    <a:pt x="197" y="31"/>
                  </a:lnTo>
                  <a:lnTo>
                    <a:pt x="214" y="16"/>
                  </a:lnTo>
                  <a:lnTo>
                    <a:pt x="240" y="0"/>
                  </a:lnTo>
                  <a:lnTo>
                    <a:pt x="248" y="1"/>
                  </a:lnTo>
                  <a:lnTo>
                    <a:pt x="256" y="4"/>
                  </a:lnTo>
                  <a:lnTo>
                    <a:pt x="262" y="2"/>
                  </a:lnTo>
                  <a:lnTo>
                    <a:pt x="272" y="4"/>
                  </a:lnTo>
                  <a:lnTo>
                    <a:pt x="279" y="33"/>
                  </a:lnTo>
                  <a:lnTo>
                    <a:pt x="282" y="48"/>
                  </a:lnTo>
                  <a:lnTo>
                    <a:pt x="278" y="71"/>
                  </a:lnTo>
                  <a:lnTo>
                    <a:pt x="279" y="78"/>
                  </a:lnTo>
                  <a:lnTo>
                    <a:pt x="270" y="74"/>
                  </a:lnTo>
                  <a:lnTo>
                    <a:pt x="265" y="76"/>
                  </a:lnTo>
                  <a:lnTo>
                    <a:pt x="263" y="82"/>
                  </a:lnTo>
                  <a:lnTo>
                    <a:pt x="257" y="90"/>
                  </a:lnTo>
                  <a:lnTo>
                    <a:pt x="257" y="97"/>
                  </a:lnTo>
                  <a:lnTo>
                    <a:pt x="267" y="108"/>
                  </a:lnTo>
                  <a:lnTo>
                    <a:pt x="277" y="106"/>
                  </a:lnTo>
                  <a:lnTo>
                    <a:pt x="281" y="97"/>
                  </a:lnTo>
                  <a:lnTo>
                    <a:pt x="295" y="97"/>
                  </a:lnTo>
                  <a:lnTo>
                    <a:pt x="289" y="112"/>
                  </a:lnTo>
                  <a:lnTo>
                    <a:pt x="286" y="129"/>
                  </a:lnTo>
                  <a:lnTo>
                    <a:pt x="281" y="139"/>
                  </a:lnTo>
                  <a:lnTo>
                    <a:pt x="268" y="149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30"/>
            <p:cNvSpPr/>
            <p:nvPr/>
          </p:nvSpPr>
          <p:spPr>
            <a:xfrm>
              <a:off x="6518702" y="7396160"/>
              <a:ext cx="129048" cy="125977"/>
            </a:xfrm>
            <a:custGeom>
              <a:rect b="b" l="l" r="r" t="t"/>
              <a:pathLst>
                <a:path extrusionOk="0" h="41" w="42">
                  <a:moveTo>
                    <a:pt x="36" y="6"/>
                  </a:moveTo>
                  <a:lnTo>
                    <a:pt x="29" y="0"/>
                  </a:lnTo>
                  <a:lnTo>
                    <a:pt x="20" y="4"/>
                  </a:lnTo>
                  <a:lnTo>
                    <a:pt x="10" y="12"/>
                  </a:lnTo>
                  <a:lnTo>
                    <a:pt x="0" y="25"/>
                  </a:lnTo>
                  <a:lnTo>
                    <a:pt x="12" y="41"/>
                  </a:lnTo>
                  <a:lnTo>
                    <a:pt x="18" y="39"/>
                  </a:lnTo>
                  <a:lnTo>
                    <a:pt x="22" y="32"/>
                  </a:lnTo>
                  <a:lnTo>
                    <a:pt x="32" y="29"/>
                  </a:lnTo>
                  <a:lnTo>
                    <a:pt x="36" y="22"/>
                  </a:lnTo>
                  <a:lnTo>
                    <a:pt x="42" y="12"/>
                  </a:lnTo>
                  <a:lnTo>
                    <a:pt x="36" y="6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30"/>
            <p:cNvSpPr/>
            <p:nvPr/>
          </p:nvSpPr>
          <p:spPr>
            <a:xfrm>
              <a:off x="6279041" y="6093386"/>
              <a:ext cx="660605" cy="620661"/>
            </a:xfrm>
            <a:custGeom>
              <a:rect b="b" l="l" r="r" t="t"/>
              <a:pathLst>
                <a:path extrusionOk="0" h="202" w="215">
                  <a:moveTo>
                    <a:pt x="202" y="20"/>
                  </a:moveTo>
                  <a:lnTo>
                    <a:pt x="211" y="30"/>
                  </a:lnTo>
                  <a:lnTo>
                    <a:pt x="215" y="47"/>
                  </a:lnTo>
                  <a:lnTo>
                    <a:pt x="211" y="53"/>
                  </a:lnTo>
                  <a:lnTo>
                    <a:pt x="207" y="70"/>
                  </a:lnTo>
                  <a:lnTo>
                    <a:pt x="210" y="87"/>
                  </a:lnTo>
                  <a:lnTo>
                    <a:pt x="204" y="94"/>
                  </a:lnTo>
                  <a:lnTo>
                    <a:pt x="198" y="113"/>
                  </a:lnTo>
                  <a:lnTo>
                    <a:pt x="208" y="119"/>
                  </a:lnTo>
                  <a:lnTo>
                    <a:pt x="152" y="136"/>
                  </a:lnTo>
                  <a:lnTo>
                    <a:pt x="153" y="151"/>
                  </a:lnTo>
                  <a:lnTo>
                    <a:pt x="139" y="154"/>
                  </a:lnTo>
                  <a:lnTo>
                    <a:pt x="128" y="162"/>
                  </a:lnTo>
                  <a:lnTo>
                    <a:pt x="126" y="169"/>
                  </a:lnTo>
                  <a:lnTo>
                    <a:pt x="119" y="171"/>
                  </a:lnTo>
                  <a:lnTo>
                    <a:pt x="103" y="188"/>
                  </a:lnTo>
                  <a:lnTo>
                    <a:pt x="92" y="201"/>
                  </a:lnTo>
                  <a:lnTo>
                    <a:pt x="86" y="202"/>
                  </a:lnTo>
                  <a:lnTo>
                    <a:pt x="80" y="199"/>
                  </a:lnTo>
                  <a:lnTo>
                    <a:pt x="60" y="197"/>
                  </a:lnTo>
                  <a:lnTo>
                    <a:pt x="57" y="195"/>
                  </a:lnTo>
                  <a:lnTo>
                    <a:pt x="57" y="194"/>
                  </a:lnTo>
                  <a:lnTo>
                    <a:pt x="50" y="189"/>
                  </a:lnTo>
                  <a:lnTo>
                    <a:pt x="38" y="188"/>
                  </a:lnTo>
                  <a:lnTo>
                    <a:pt x="23" y="193"/>
                  </a:lnTo>
                  <a:lnTo>
                    <a:pt x="12" y="180"/>
                  </a:lnTo>
                  <a:lnTo>
                    <a:pt x="0" y="163"/>
                  </a:lnTo>
                  <a:lnTo>
                    <a:pt x="2" y="96"/>
                  </a:lnTo>
                  <a:lnTo>
                    <a:pt x="41" y="97"/>
                  </a:lnTo>
                  <a:lnTo>
                    <a:pt x="39" y="90"/>
                  </a:lnTo>
                  <a:lnTo>
                    <a:pt x="42" y="82"/>
                  </a:lnTo>
                  <a:lnTo>
                    <a:pt x="39" y="72"/>
                  </a:lnTo>
                  <a:lnTo>
                    <a:pt x="41" y="62"/>
                  </a:lnTo>
                  <a:lnTo>
                    <a:pt x="40" y="55"/>
                  </a:lnTo>
                  <a:lnTo>
                    <a:pt x="46" y="56"/>
                  </a:lnTo>
                  <a:lnTo>
                    <a:pt x="47" y="63"/>
                  </a:lnTo>
                  <a:lnTo>
                    <a:pt x="55" y="62"/>
                  </a:lnTo>
                  <a:lnTo>
                    <a:pt x="67" y="64"/>
                  </a:lnTo>
                  <a:lnTo>
                    <a:pt x="73" y="73"/>
                  </a:lnTo>
                  <a:lnTo>
                    <a:pt x="87" y="76"/>
                  </a:lnTo>
                  <a:lnTo>
                    <a:pt x="99" y="70"/>
                  </a:lnTo>
                  <a:lnTo>
                    <a:pt x="102" y="81"/>
                  </a:lnTo>
                  <a:lnTo>
                    <a:pt x="116" y="83"/>
                  </a:lnTo>
                  <a:lnTo>
                    <a:pt x="123" y="92"/>
                  </a:lnTo>
                  <a:lnTo>
                    <a:pt x="130" y="104"/>
                  </a:lnTo>
                  <a:lnTo>
                    <a:pt x="144" y="104"/>
                  </a:lnTo>
                  <a:lnTo>
                    <a:pt x="143" y="82"/>
                  </a:lnTo>
                  <a:lnTo>
                    <a:pt x="138" y="85"/>
                  </a:lnTo>
                  <a:lnTo>
                    <a:pt x="126" y="77"/>
                  </a:lnTo>
                  <a:lnTo>
                    <a:pt x="121" y="73"/>
                  </a:lnTo>
                  <a:lnTo>
                    <a:pt x="123" y="53"/>
                  </a:lnTo>
                  <a:lnTo>
                    <a:pt x="127" y="28"/>
                  </a:lnTo>
                  <a:lnTo>
                    <a:pt x="123" y="19"/>
                  </a:lnTo>
                  <a:lnTo>
                    <a:pt x="129" y="6"/>
                  </a:lnTo>
                  <a:lnTo>
                    <a:pt x="134" y="3"/>
                  </a:lnTo>
                  <a:lnTo>
                    <a:pt x="158" y="0"/>
                  </a:lnTo>
                  <a:lnTo>
                    <a:pt x="166" y="2"/>
                  </a:lnTo>
                  <a:lnTo>
                    <a:pt x="173" y="7"/>
                  </a:lnTo>
                  <a:lnTo>
                    <a:pt x="180" y="11"/>
                  </a:lnTo>
                  <a:lnTo>
                    <a:pt x="192" y="14"/>
                  </a:lnTo>
                  <a:lnTo>
                    <a:pt x="202" y="2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30"/>
            <p:cNvSpPr/>
            <p:nvPr/>
          </p:nvSpPr>
          <p:spPr>
            <a:xfrm>
              <a:off x="6463395" y="6557346"/>
              <a:ext cx="427089" cy="430161"/>
            </a:xfrm>
            <a:custGeom>
              <a:rect b="b" l="l" r="r" t="t"/>
              <a:pathLst>
                <a:path extrusionOk="0" h="140" w="139">
                  <a:moveTo>
                    <a:pt x="103" y="140"/>
                  </a:moveTo>
                  <a:lnTo>
                    <a:pt x="93" y="138"/>
                  </a:lnTo>
                  <a:lnTo>
                    <a:pt x="87" y="140"/>
                  </a:lnTo>
                  <a:lnTo>
                    <a:pt x="79" y="137"/>
                  </a:lnTo>
                  <a:lnTo>
                    <a:pt x="71" y="136"/>
                  </a:lnTo>
                  <a:lnTo>
                    <a:pt x="60" y="127"/>
                  </a:lnTo>
                  <a:lnTo>
                    <a:pt x="47" y="124"/>
                  </a:lnTo>
                  <a:lnTo>
                    <a:pt x="42" y="111"/>
                  </a:lnTo>
                  <a:lnTo>
                    <a:pt x="42" y="103"/>
                  </a:lnTo>
                  <a:lnTo>
                    <a:pt x="35" y="101"/>
                  </a:lnTo>
                  <a:lnTo>
                    <a:pt x="15" y="78"/>
                  </a:lnTo>
                  <a:lnTo>
                    <a:pt x="10" y="66"/>
                  </a:lnTo>
                  <a:lnTo>
                    <a:pt x="6" y="63"/>
                  </a:lnTo>
                  <a:lnTo>
                    <a:pt x="0" y="46"/>
                  </a:lnTo>
                  <a:lnTo>
                    <a:pt x="20" y="48"/>
                  </a:lnTo>
                  <a:lnTo>
                    <a:pt x="26" y="51"/>
                  </a:lnTo>
                  <a:lnTo>
                    <a:pt x="32" y="50"/>
                  </a:lnTo>
                  <a:lnTo>
                    <a:pt x="43" y="37"/>
                  </a:lnTo>
                  <a:lnTo>
                    <a:pt x="59" y="20"/>
                  </a:lnTo>
                  <a:lnTo>
                    <a:pt x="66" y="18"/>
                  </a:lnTo>
                  <a:lnTo>
                    <a:pt x="68" y="11"/>
                  </a:lnTo>
                  <a:lnTo>
                    <a:pt x="79" y="3"/>
                  </a:lnTo>
                  <a:lnTo>
                    <a:pt x="93" y="0"/>
                  </a:lnTo>
                  <a:lnTo>
                    <a:pt x="94" y="7"/>
                  </a:lnTo>
                  <a:lnTo>
                    <a:pt x="109" y="7"/>
                  </a:lnTo>
                  <a:lnTo>
                    <a:pt x="117" y="11"/>
                  </a:lnTo>
                  <a:lnTo>
                    <a:pt x="121" y="16"/>
                  </a:lnTo>
                  <a:lnTo>
                    <a:pt x="130" y="18"/>
                  </a:lnTo>
                  <a:lnTo>
                    <a:pt x="139" y="25"/>
                  </a:lnTo>
                  <a:lnTo>
                    <a:pt x="138" y="51"/>
                  </a:lnTo>
                  <a:lnTo>
                    <a:pt x="133" y="65"/>
                  </a:lnTo>
                  <a:lnTo>
                    <a:pt x="132" y="81"/>
                  </a:lnTo>
                  <a:lnTo>
                    <a:pt x="134" y="87"/>
                  </a:lnTo>
                  <a:lnTo>
                    <a:pt x="131" y="99"/>
                  </a:lnTo>
                  <a:lnTo>
                    <a:pt x="129" y="101"/>
                  </a:lnTo>
                  <a:lnTo>
                    <a:pt x="123" y="116"/>
                  </a:lnTo>
                  <a:lnTo>
                    <a:pt x="103" y="14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30"/>
            <p:cNvSpPr/>
            <p:nvPr/>
          </p:nvSpPr>
          <p:spPr>
            <a:xfrm>
              <a:off x="6226808" y="836201"/>
              <a:ext cx="6744312" cy="2107790"/>
            </a:xfrm>
            <a:custGeom>
              <a:rect b="b" l="l" r="r" t="t"/>
              <a:pathLst>
                <a:path extrusionOk="0" h="686" w="2195">
                  <a:moveTo>
                    <a:pt x="856" y="0"/>
                  </a:moveTo>
                  <a:lnTo>
                    <a:pt x="836" y="6"/>
                  </a:lnTo>
                  <a:lnTo>
                    <a:pt x="832" y="12"/>
                  </a:lnTo>
                  <a:lnTo>
                    <a:pt x="836" y="19"/>
                  </a:lnTo>
                  <a:lnTo>
                    <a:pt x="813" y="18"/>
                  </a:lnTo>
                  <a:lnTo>
                    <a:pt x="795" y="27"/>
                  </a:lnTo>
                  <a:lnTo>
                    <a:pt x="781" y="23"/>
                  </a:lnTo>
                  <a:lnTo>
                    <a:pt x="751" y="25"/>
                  </a:lnTo>
                  <a:lnTo>
                    <a:pt x="752" y="29"/>
                  </a:lnTo>
                  <a:lnTo>
                    <a:pt x="721" y="31"/>
                  </a:lnTo>
                  <a:lnTo>
                    <a:pt x="705" y="39"/>
                  </a:lnTo>
                  <a:lnTo>
                    <a:pt x="692" y="39"/>
                  </a:lnTo>
                  <a:lnTo>
                    <a:pt x="687" y="49"/>
                  </a:lnTo>
                  <a:lnTo>
                    <a:pt x="705" y="58"/>
                  </a:lnTo>
                  <a:lnTo>
                    <a:pt x="680" y="60"/>
                  </a:lnTo>
                  <a:lnTo>
                    <a:pt x="649" y="59"/>
                  </a:lnTo>
                  <a:lnTo>
                    <a:pt x="630" y="62"/>
                  </a:lnTo>
                  <a:lnTo>
                    <a:pt x="646" y="80"/>
                  </a:lnTo>
                  <a:lnTo>
                    <a:pt x="669" y="93"/>
                  </a:lnTo>
                  <a:lnTo>
                    <a:pt x="637" y="84"/>
                  </a:lnTo>
                  <a:lnTo>
                    <a:pt x="611" y="85"/>
                  </a:lnTo>
                  <a:lnTo>
                    <a:pt x="595" y="91"/>
                  </a:lnTo>
                  <a:lnTo>
                    <a:pt x="610" y="104"/>
                  </a:lnTo>
                  <a:lnTo>
                    <a:pt x="594" y="101"/>
                  </a:lnTo>
                  <a:lnTo>
                    <a:pt x="587" y="84"/>
                  </a:lnTo>
                  <a:lnTo>
                    <a:pt x="573" y="75"/>
                  </a:lnTo>
                  <a:lnTo>
                    <a:pt x="567" y="76"/>
                  </a:lnTo>
                  <a:lnTo>
                    <a:pt x="579" y="87"/>
                  </a:lnTo>
                  <a:lnTo>
                    <a:pt x="564" y="99"/>
                  </a:lnTo>
                  <a:lnTo>
                    <a:pt x="591" y="112"/>
                  </a:lnTo>
                  <a:lnTo>
                    <a:pt x="593" y="130"/>
                  </a:lnTo>
                  <a:lnTo>
                    <a:pt x="603" y="140"/>
                  </a:lnTo>
                  <a:lnTo>
                    <a:pt x="618" y="141"/>
                  </a:lnTo>
                  <a:lnTo>
                    <a:pt x="620" y="152"/>
                  </a:lnTo>
                  <a:lnTo>
                    <a:pt x="635" y="162"/>
                  </a:lnTo>
                  <a:lnTo>
                    <a:pt x="629" y="171"/>
                  </a:lnTo>
                  <a:lnTo>
                    <a:pt x="631" y="180"/>
                  </a:lnTo>
                  <a:lnTo>
                    <a:pt x="619" y="185"/>
                  </a:lnTo>
                  <a:lnTo>
                    <a:pt x="617" y="191"/>
                  </a:lnTo>
                  <a:lnTo>
                    <a:pt x="600" y="189"/>
                  </a:lnTo>
                  <a:lnTo>
                    <a:pt x="611" y="163"/>
                  </a:lnTo>
                  <a:lnTo>
                    <a:pt x="608" y="151"/>
                  </a:lnTo>
                  <a:lnTo>
                    <a:pt x="586" y="141"/>
                  </a:lnTo>
                  <a:lnTo>
                    <a:pt x="573" y="117"/>
                  </a:lnTo>
                  <a:lnTo>
                    <a:pt x="560" y="105"/>
                  </a:lnTo>
                  <a:lnTo>
                    <a:pt x="549" y="99"/>
                  </a:lnTo>
                  <a:lnTo>
                    <a:pt x="551" y="86"/>
                  </a:lnTo>
                  <a:lnTo>
                    <a:pt x="541" y="77"/>
                  </a:lnTo>
                  <a:lnTo>
                    <a:pt x="505" y="72"/>
                  </a:lnTo>
                  <a:lnTo>
                    <a:pt x="498" y="75"/>
                  </a:lnTo>
                  <a:lnTo>
                    <a:pt x="500" y="91"/>
                  </a:lnTo>
                  <a:lnTo>
                    <a:pt x="486" y="106"/>
                  </a:lnTo>
                  <a:lnTo>
                    <a:pt x="490" y="111"/>
                  </a:lnTo>
                  <a:lnTo>
                    <a:pt x="506" y="124"/>
                  </a:lnTo>
                  <a:lnTo>
                    <a:pt x="507" y="133"/>
                  </a:lnTo>
                  <a:lnTo>
                    <a:pt x="524" y="135"/>
                  </a:lnTo>
                  <a:lnTo>
                    <a:pt x="526" y="138"/>
                  </a:lnTo>
                  <a:lnTo>
                    <a:pt x="546" y="148"/>
                  </a:lnTo>
                  <a:lnTo>
                    <a:pt x="543" y="157"/>
                  </a:lnTo>
                  <a:lnTo>
                    <a:pt x="482" y="137"/>
                  </a:lnTo>
                  <a:lnTo>
                    <a:pt x="460" y="131"/>
                  </a:lnTo>
                  <a:lnTo>
                    <a:pt x="418" y="126"/>
                  </a:lnTo>
                  <a:lnTo>
                    <a:pt x="414" y="132"/>
                  </a:lnTo>
                  <a:lnTo>
                    <a:pt x="434" y="142"/>
                  </a:lnTo>
                  <a:lnTo>
                    <a:pt x="425" y="153"/>
                  </a:lnTo>
                  <a:lnTo>
                    <a:pt x="404" y="143"/>
                  </a:lnTo>
                  <a:lnTo>
                    <a:pt x="388" y="150"/>
                  </a:lnTo>
                  <a:lnTo>
                    <a:pt x="363" y="151"/>
                  </a:lnTo>
                  <a:lnTo>
                    <a:pt x="357" y="157"/>
                  </a:lnTo>
                  <a:lnTo>
                    <a:pt x="339" y="155"/>
                  </a:lnTo>
                  <a:lnTo>
                    <a:pt x="347" y="144"/>
                  </a:lnTo>
                  <a:lnTo>
                    <a:pt x="337" y="143"/>
                  </a:lnTo>
                  <a:lnTo>
                    <a:pt x="297" y="159"/>
                  </a:lnTo>
                  <a:lnTo>
                    <a:pt x="272" y="167"/>
                  </a:lnTo>
                  <a:lnTo>
                    <a:pt x="274" y="178"/>
                  </a:lnTo>
                  <a:lnTo>
                    <a:pt x="255" y="183"/>
                  </a:lnTo>
                  <a:lnTo>
                    <a:pt x="241" y="176"/>
                  </a:lnTo>
                  <a:lnTo>
                    <a:pt x="237" y="166"/>
                  </a:lnTo>
                  <a:lnTo>
                    <a:pt x="253" y="164"/>
                  </a:lnTo>
                  <a:lnTo>
                    <a:pt x="241" y="154"/>
                  </a:lnTo>
                  <a:lnTo>
                    <a:pt x="202" y="148"/>
                  </a:lnTo>
                  <a:lnTo>
                    <a:pt x="216" y="159"/>
                  </a:lnTo>
                  <a:lnTo>
                    <a:pt x="214" y="170"/>
                  </a:lnTo>
                  <a:lnTo>
                    <a:pt x="229" y="181"/>
                  </a:lnTo>
                  <a:lnTo>
                    <a:pt x="226" y="193"/>
                  </a:lnTo>
                  <a:lnTo>
                    <a:pt x="210" y="187"/>
                  </a:lnTo>
                  <a:lnTo>
                    <a:pt x="197" y="186"/>
                  </a:lnTo>
                  <a:lnTo>
                    <a:pt x="172" y="204"/>
                  </a:lnTo>
                  <a:lnTo>
                    <a:pt x="186" y="217"/>
                  </a:lnTo>
                  <a:lnTo>
                    <a:pt x="175" y="222"/>
                  </a:lnTo>
                  <a:lnTo>
                    <a:pt x="138" y="210"/>
                  </a:lnTo>
                  <a:lnTo>
                    <a:pt x="131" y="217"/>
                  </a:lnTo>
                  <a:lnTo>
                    <a:pt x="142" y="225"/>
                  </a:lnTo>
                  <a:lnTo>
                    <a:pt x="143" y="234"/>
                  </a:lnTo>
                  <a:lnTo>
                    <a:pt x="130" y="229"/>
                  </a:lnTo>
                  <a:lnTo>
                    <a:pt x="111" y="223"/>
                  </a:lnTo>
                  <a:lnTo>
                    <a:pt x="104" y="205"/>
                  </a:lnTo>
                  <a:lnTo>
                    <a:pt x="101" y="196"/>
                  </a:lnTo>
                  <a:lnTo>
                    <a:pt x="74" y="183"/>
                  </a:lnTo>
                  <a:lnTo>
                    <a:pt x="84" y="181"/>
                  </a:lnTo>
                  <a:lnTo>
                    <a:pt x="149" y="194"/>
                  </a:lnTo>
                  <a:lnTo>
                    <a:pt x="170" y="190"/>
                  </a:lnTo>
                  <a:lnTo>
                    <a:pt x="182" y="180"/>
                  </a:lnTo>
                  <a:lnTo>
                    <a:pt x="177" y="168"/>
                  </a:lnTo>
                  <a:lnTo>
                    <a:pt x="163" y="160"/>
                  </a:lnTo>
                  <a:lnTo>
                    <a:pt x="106" y="140"/>
                  </a:lnTo>
                  <a:lnTo>
                    <a:pt x="68" y="135"/>
                  </a:lnTo>
                  <a:lnTo>
                    <a:pt x="43" y="125"/>
                  </a:lnTo>
                  <a:lnTo>
                    <a:pt x="31" y="131"/>
                  </a:lnTo>
                  <a:lnTo>
                    <a:pt x="10" y="138"/>
                  </a:lnTo>
                  <a:lnTo>
                    <a:pt x="0" y="140"/>
                  </a:lnTo>
                  <a:lnTo>
                    <a:pt x="1" y="152"/>
                  </a:lnTo>
                  <a:lnTo>
                    <a:pt x="25" y="164"/>
                  </a:lnTo>
                  <a:lnTo>
                    <a:pt x="16" y="177"/>
                  </a:lnTo>
                  <a:lnTo>
                    <a:pt x="38" y="198"/>
                  </a:lnTo>
                  <a:lnTo>
                    <a:pt x="32" y="213"/>
                  </a:lnTo>
                  <a:lnTo>
                    <a:pt x="48" y="228"/>
                  </a:lnTo>
                  <a:lnTo>
                    <a:pt x="45" y="240"/>
                  </a:lnTo>
                  <a:lnTo>
                    <a:pt x="70" y="253"/>
                  </a:lnTo>
                  <a:lnTo>
                    <a:pt x="67" y="262"/>
                  </a:lnTo>
                  <a:lnTo>
                    <a:pt x="56" y="273"/>
                  </a:lnTo>
                  <a:lnTo>
                    <a:pt x="30" y="297"/>
                  </a:lnTo>
                  <a:lnTo>
                    <a:pt x="47" y="306"/>
                  </a:lnTo>
                  <a:lnTo>
                    <a:pt x="33" y="317"/>
                  </a:lnTo>
                  <a:lnTo>
                    <a:pt x="36" y="321"/>
                  </a:lnTo>
                  <a:lnTo>
                    <a:pt x="28" y="332"/>
                  </a:lnTo>
                  <a:lnTo>
                    <a:pt x="35" y="350"/>
                  </a:lnTo>
                  <a:lnTo>
                    <a:pt x="30" y="356"/>
                  </a:lnTo>
                  <a:lnTo>
                    <a:pt x="38" y="361"/>
                  </a:lnTo>
                  <a:lnTo>
                    <a:pt x="41" y="370"/>
                  </a:lnTo>
                  <a:lnTo>
                    <a:pt x="48" y="382"/>
                  </a:lnTo>
                  <a:lnTo>
                    <a:pt x="65" y="386"/>
                  </a:lnTo>
                  <a:lnTo>
                    <a:pt x="68" y="392"/>
                  </a:lnTo>
                  <a:lnTo>
                    <a:pt x="76" y="389"/>
                  </a:lnTo>
                  <a:lnTo>
                    <a:pt x="92" y="394"/>
                  </a:lnTo>
                  <a:lnTo>
                    <a:pt x="95" y="403"/>
                  </a:lnTo>
                  <a:lnTo>
                    <a:pt x="93" y="408"/>
                  </a:lnTo>
                  <a:lnTo>
                    <a:pt x="105" y="422"/>
                  </a:lnTo>
                  <a:lnTo>
                    <a:pt x="112" y="425"/>
                  </a:lnTo>
                  <a:lnTo>
                    <a:pt x="112" y="429"/>
                  </a:lnTo>
                  <a:lnTo>
                    <a:pt x="123" y="432"/>
                  </a:lnTo>
                  <a:lnTo>
                    <a:pt x="129" y="438"/>
                  </a:lnTo>
                  <a:lnTo>
                    <a:pt x="123" y="442"/>
                  </a:lnTo>
                  <a:lnTo>
                    <a:pt x="111" y="441"/>
                  </a:lnTo>
                  <a:lnTo>
                    <a:pt x="108" y="443"/>
                  </a:lnTo>
                  <a:lnTo>
                    <a:pt x="113" y="450"/>
                  </a:lnTo>
                  <a:lnTo>
                    <a:pt x="119" y="463"/>
                  </a:lnTo>
                  <a:lnTo>
                    <a:pt x="125" y="463"/>
                  </a:lnTo>
                  <a:lnTo>
                    <a:pt x="128" y="459"/>
                  </a:lnTo>
                  <a:lnTo>
                    <a:pt x="133" y="460"/>
                  </a:lnTo>
                  <a:lnTo>
                    <a:pt x="149" y="458"/>
                  </a:lnTo>
                  <a:lnTo>
                    <a:pt x="161" y="469"/>
                  </a:lnTo>
                  <a:lnTo>
                    <a:pt x="158" y="474"/>
                  </a:lnTo>
                  <a:lnTo>
                    <a:pt x="161" y="480"/>
                  </a:lnTo>
                  <a:lnTo>
                    <a:pt x="174" y="481"/>
                  </a:lnTo>
                  <a:lnTo>
                    <a:pt x="181" y="489"/>
                  </a:lnTo>
                  <a:lnTo>
                    <a:pt x="182" y="493"/>
                  </a:lnTo>
                  <a:lnTo>
                    <a:pt x="203" y="500"/>
                  </a:lnTo>
                  <a:lnTo>
                    <a:pt x="215" y="497"/>
                  </a:lnTo>
                  <a:lnTo>
                    <a:pt x="227" y="507"/>
                  </a:lnTo>
                  <a:lnTo>
                    <a:pt x="236" y="507"/>
                  </a:lnTo>
                  <a:lnTo>
                    <a:pt x="261" y="513"/>
                  </a:lnTo>
                  <a:lnTo>
                    <a:pt x="262" y="519"/>
                  </a:lnTo>
                  <a:lnTo>
                    <a:pt x="258" y="530"/>
                  </a:lnTo>
                  <a:lnTo>
                    <a:pt x="264" y="541"/>
                  </a:lnTo>
                  <a:lnTo>
                    <a:pt x="263" y="547"/>
                  </a:lnTo>
                  <a:lnTo>
                    <a:pt x="248" y="549"/>
                  </a:lnTo>
                  <a:lnTo>
                    <a:pt x="240" y="555"/>
                  </a:lnTo>
                  <a:lnTo>
                    <a:pt x="241" y="564"/>
                  </a:lnTo>
                  <a:lnTo>
                    <a:pt x="255" y="560"/>
                  </a:lnTo>
                  <a:lnTo>
                    <a:pt x="257" y="565"/>
                  </a:lnTo>
                  <a:lnTo>
                    <a:pt x="234" y="573"/>
                  </a:lnTo>
                  <a:lnTo>
                    <a:pt x="245" y="581"/>
                  </a:lnTo>
                  <a:lnTo>
                    <a:pt x="234" y="598"/>
                  </a:lnTo>
                  <a:lnTo>
                    <a:pt x="223" y="602"/>
                  </a:lnTo>
                  <a:lnTo>
                    <a:pt x="239" y="614"/>
                  </a:lnTo>
                  <a:lnTo>
                    <a:pt x="259" y="621"/>
                  </a:lnTo>
                  <a:lnTo>
                    <a:pt x="284" y="639"/>
                  </a:lnTo>
                  <a:lnTo>
                    <a:pt x="285" y="636"/>
                  </a:lnTo>
                  <a:lnTo>
                    <a:pt x="300" y="640"/>
                  </a:lnTo>
                  <a:lnTo>
                    <a:pt x="325" y="643"/>
                  </a:lnTo>
                  <a:lnTo>
                    <a:pt x="350" y="653"/>
                  </a:lnTo>
                  <a:lnTo>
                    <a:pt x="353" y="657"/>
                  </a:lnTo>
                  <a:lnTo>
                    <a:pt x="363" y="654"/>
                  </a:lnTo>
                  <a:lnTo>
                    <a:pt x="379" y="658"/>
                  </a:lnTo>
                  <a:lnTo>
                    <a:pt x="386" y="666"/>
                  </a:lnTo>
                  <a:lnTo>
                    <a:pt x="398" y="671"/>
                  </a:lnTo>
                  <a:lnTo>
                    <a:pt x="402" y="672"/>
                  </a:lnTo>
                  <a:lnTo>
                    <a:pt x="416" y="684"/>
                  </a:lnTo>
                  <a:lnTo>
                    <a:pt x="424" y="686"/>
                  </a:lnTo>
                  <a:lnTo>
                    <a:pt x="426" y="680"/>
                  </a:lnTo>
                  <a:lnTo>
                    <a:pt x="434" y="672"/>
                  </a:lnTo>
                  <a:lnTo>
                    <a:pt x="411" y="648"/>
                  </a:lnTo>
                  <a:lnTo>
                    <a:pt x="410" y="634"/>
                  </a:lnTo>
                  <a:lnTo>
                    <a:pt x="391" y="615"/>
                  </a:lnTo>
                  <a:lnTo>
                    <a:pt x="402" y="594"/>
                  </a:lnTo>
                  <a:lnTo>
                    <a:pt x="417" y="590"/>
                  </a:lnTo>
                  <a:lnTo>
                    <a:pt x="422" y="578"/>
                  </a:lnTo>
                  <a:lnTo>
                    <a:pt x="413" y="575"/>
                  </a:lnTo>
                  <a:lnTo>
                    <a:pt x="412" y="564"/>
                  </a:lnTo>
                  <a:lnTo>
                    <a:pt x="398" y="551"/>
                  </a:lnTo>
                  <a:lnTo>
                    <a:pt x="386" y="551"/>
                  </a:lnTo>
                  <a:lnTo>
                    <a:pt x="369" y="537"/>
                  </a:lnTo>
                  <a:lnTo>
                    <a:pt x="375" y="522"/>
                  </a:lnTo>
                  <a:lnTo>
                    <a:pt x="369" y="518"/>
                  </a:lnTo>
                  <a:lnTo>
                    <a:pt x="376" y="496"/>
                  </a:lnTo>
                  <a:lnTo>
                    <a:pt x="396" y="507"/>
                  </a:lnTo>
                  <a:lnTo>
                    <a:pt x="394" y="493"/>
                  </a:lnTo>
                  <a:lnTo>
                    <a:pt x="420" y="471"/>
                  </a:lnTo>
                  <a:lnTo>
                    <a:pt x="445" y="470"/>
                  </a:lnTo>
                  <a:lnTo>
                    <a:pt x="484" y="484"/>
                  </a:lnTo>
                  <a:lnTo>
                    <a:pt x="505" y="492"/>
                  </a:lnTo>
                  <a:lnTo>
                    <a:pt x="519" y="484"/>
                  </a:lnTo>
                  <a:lnTo>
                    <a:pt x="544" y="484"/>
                  </a:lnTo>
                  <a:lnTo>
                    <a:pt x="568" y="494"/>
                  </a:lnTo>
                  <a:lnTo>
                    <a:pt x="571" y="488"/>
                  </a:lnTo>
                  <a:lnTo>
                    <a:pt x="593" y="489"/>
                  </a:lnTo>
                  <a:lnTo>
                    <a:pt x="594" y="479"/>
                  </a:lnTo>
                  <a:lnTo>
                    <a:pt x="563" y="466"/>
                  </a:lnTo>
                  <a:lnTo>
                    <a:pt x="575" y="456"/>
                  </a:lnTo>
                  <a:lnTo>
                    <a:pt x="570" y="450"/>
                  </a:lnTo>
                  <a:lnTo>
                    <a:pt x="583" y="445"/>
                  </a:lnTo>
                  <a:lnTo>
                    <a:pt x="567" y="431"/>
                  </a:lnTo>
                  <a:lnTo>
                    <a:pt x="571" y="425"/>
                  </a:lnTo>
                  <a:lnTo>
                    <a:pt x="626" y="417"/>
                  </a:lnTo>
                  <a:lnTo>
                    <a:pt x="632" y="413"/>
                  </a:lnTo>
                  <a:lnTo>
                    <a:pt x="667" y="406"/>
                  </a:lnTo>
                  <a:lnTo>
                    <a:pt x="677" y="397"/>
                  </a:lnTo>
                  <a:lnTo>
                    <a:pt x="707" y="401"/>
                  </a:lnTo>
                  <a:lnTo>
                    <a:pt x="721" y="422"/>
                  </a:lnTo>
                  <a:lnTo>
                    <a:pt x="735" y="417"/>
                  </a:lnTo>
                  <a:lnTo>
                    <a:pt x="758" y="424"/>
                  </a:lnTo>
                  <a:lnTo>
                    <a:pt x="762" y="435"/>
                  </a:lnTo>
                  <a:lnTo>
                    <a:pt x="776" y="434"/>
                  </a:lnTo>
                  <a:lnTo>
                    <a:pt x="806" y="415"/>
                  </a:lnTo>
                  <a:lnTo>
                    <a:pt x="803" y="421"/>
                  </a:lnTo>
                  <a:lnTo>
                    <a:pt x="831" y="436"/>
                  </a:lnTo>
                  <a:lnTo>
                    <a:pt x="889" y="487"/>
                  </a:lnTo>
                  <a:lnTo>
                    <a:pt x="893" y="477"/>
                  </a:lnTo>
                  <a:lnTo>
                    <a:pt x="920" y="489"/>
                  </a:lnTo>
                  <a:lnTo>
                    <a:pt x="940" y="483"/>
                  </a:lnTo>
                  <a:lnTo>
                    <a:pt x="951" y="487"/>
                  </a:lnTo>
                  <a:lnTo>
                    <a:pt x="964" y="499"/>
                  </a:lnTo>
                  <a:lnTo>
                    <a:pt x="977" y="503"/>
                  </a:lnTo>
                  <a:lnTo>
                    <a:pt x="988" y="511"/>
                  </a:lnTo>
                  <a:lnTo>
                    <a:pt x="1007" y="509"/>
                  </a:lnTo>
                  <a:lnTo>
                    <a:pt x="1022" y="521"/>
                  </a:lnTo>
                  <a:lnTo>
                    <a:pt x="1027" y="519"/>
                  </a:lnTo>
                  <a:lnTo>
                    <a:pt x="1042" y="516"/>
                  </a:lnTo>
                  <a:lnTo>
                    <a:pt x="1064" y="498"/>
                  </a:lnTo>
                  <a:lnTo>
                    <a:pt x="1084" y="489"/>
                  </a:lnTo>
                  <a:lnTo>
                    <a:pt x="1101" y="495"/>
                  </a:lnTo>
                  <a:lnTo>
                    <a:pt x="1117" y="495"/>
                  </a:lnTo>
                  <a:lnTo>
                    <a:pt x="1133" y="505"/>
                  </a:lnTo>
                  <a:lnTo>
                    <a:pt x="1149" y="505"/>
                  </a:lnTo>
                  <a:lnTo>
                    <a:pt x="1175" y="510"/>
                  </a:lnTo>
                  <a:lnTo>
                    <a:pt x="1183" y="497"/>
                  </a:lnTo>
                  <a:lnTo>
                    <a:pt x="1170" y="485"/>
                  </a:lnTo>
                  <a:lnTo>
                    <a:pt x="1175" y="464"/>
                  </a:lnTo>
                  <a:lnTo>
                    <a:pt x="1197" y="472"/>
                  </a:lnTo>
                  <a:lnTo>
                    <a:pt x="1213" y="474"/>
                  </a:lnTo>
                  <a:lnTo>
                    <a:pt x="1234" y="479"/>
                  </a:lnTo>
                  <a:lnTo>
                    <a:pt x="1246" y="495"/>
                  </a:lnTo>
                  <a:lnTo>
                    <a:pt x="1273" y="503"/>
                  </a:lnTo>
                  <a:lnTo>
                    <a:pt x="1286" y="499"/>
                  </a:lnTo>
                  <a:lnTo>
                    <a:pt x="1305" y="497"/>
                  </a:lnTo>
                  <a:lnTo>
                    <a:pt x="1323" y="500"/>
                  </a:lnTo>
                  <a:lnTo>
                    <a:pt x="1344" y="509"/>
                  </a:lnTo>
                  <a:lnTo>
                    <a:pt x="1360" y="520"/>
                  </a:lnTo>
                  <a:lnTo>
                    <a:pt x="1374" y="519"/>
                  </a:lnTo>
                  <a:lnTo>
                    <a:pt x="1397" y="523"/>
                  </a:lnTo>
                  <a:lnTo>
                    <a:pt x="1408" y="518"/>
                  </a:lnTo>
                  <a:lnTo>
                    <a:pt x="1427" y="514"/>
                  </a:lnTo>
                  <a:lnTo>
                    <a:pt x="1442" y="500"/>
                  </a:lnTo>
                  <a:lnTo>
                    <a:pt x="1453" y="502"/>
                  </a:lnTo>
                  <a:lnTo>
                    <a:pt x="1465" y="509"/>
                  </a:lnTo>
                  <a:lnTo>
                    <a:pt x="1483" y="507"/>
                  </a:lnTo>
                  <a:lnTo>
                    <a:pt x="1508" y="515"/>
                  </a:lnTo>
                  <a:lnTo>
                    <a:pt x="1522" y="502"/>
                  </a:lnTo>
                  <a:lnTo>
                    <a:pt x="1516" y="493"/>
                  </a:lnTo>
                  <a:lnTo>
                    <a:pt x="1516" y="472"/>
                  </a:lnTo>
                  <a:lnTo>
                    <a:pt x="1520" y="465"/>
                  </a:lnTo>
                  <a:lnTo>
                    <a:pt x="1512" y="454"/>
                  </a:lnTo>
                  <a:lnTo>
                    <a:pt x="1500" y="450"/>
                  </a:lnTo>
                  <a:lnTo>
                    <a:pt x="1505" y="440"/>
                  </a:lnTo>
                  <a:lnTo>
                    <a:pt x="1522" y="436"/>
                  </a:lnTo>
                  <a:lnTo>
                    <a:pt x="1542" y="436"/>
                  </a:lnTo>
                  <a:lnTo>
                    <a:pt x="1570" y="441"/>
                  </a:lnTo>
                  <a:lnTo>
                    <a:pt x="1589" y="449"/>
                  </a:lnTo>
                  <a:lnTo>
                    <a:pt x="1614" y="469"/>
                  </a:lnTo>
                  <a:lnTo>
                    <a:pt x="1627" y="478"/>
                  </a:lnTo>
                  <a:lnTo>
                    <a:pt x="1641" y="490"/>
                  </a:lnTo>
                  <a:lnTo>
                    <a:pt x="1661" y="510"/>
                  </a:lnTo>
                  <a:lnTo>
                    <a:pt x="1693" y="516"/>
                  </a:lnTo>
                  <a:lnTo>
                    <a:pt x="1722" y="531"/>
                  </a:lnTo>
                  <a:lnTo>
                    <a:pt x="1742" y="550"/>
                  </a:lnTo>
                  <a:lnTo>
                    <a:pt x="1766" y="550"/>
                  </a:lnTo>
                  <a:lnTo>
                    <a:pt x="1775" y="542"/>
                  </a:lnTo>
                  <a:lnTo>
                    <a:pt x="1797" y="536"/>
                  </a:lnTo>
                  <a:lnTo>
                    <a:pt x="1802" y="554"/>
                  </a:lnTo>
                  <a:lnTo>
                    <a:pt x="1801" y="562"/>
                  </a:lnTo>
                  <a:lnTo>
                    <a:pt x="1810" y="584"/>
                  </a:lnTo>
                  <a:lnTo>
                    <a:pt x="1811" y="604"/>
                  </a:lnTo>
                  <a:lnTo>
                    <a:pt x="1789" y="600"/>
                  </a:lnTo>
                  <a:lnTo>
                    <a:pt x="1779" y="607"/>
                  </a:lnTo>
                  <a:lnTo>
                    <a:pt x="1794" y="625"/>
                  </a:lnTo>
                  <a:lnTo>
                    <a:pt x="1806" y="649"/>
                  </a:lnTo>
                  <a:lnTo>
                    <a:pt x="1798" y="650"/>
                  </a:lnTo>
                  <a:lnTo>
                    <a:pt x="1804" y="660"/>
                  </a:lnTo>
                  <a:lnTo>
                    <a:pt x="1808" y="664"/>
                  </a:lnTo>
                  <a:lnTo>
                    <a:pt x="1807" y="657"/>
                  </a:lnTo>
                  <a:lnTo>
                    <a:pt x="1821" y="642"/>
                  </a:lnTo>
                  <a:lnTo>
                    <a:pt x="1837" y="652"/>
                  </a:lnTo>
                  <a:lnTo>
                    <a:pt x="1848" y="651"/>
                  </a:lnTo>
                  <a:lnTo>
                    <a:pt x="1863" y="639"/>
                  </a:lnTo>
                  <a:lnTo>
                    <a:pt x="1866" y="627"/>
                  </a:lnTo>
                  <a:lnTo>
                    <a:pt x="1873" y="604"/>
                  </a:lnTo>
                  <a:lnTo>
                    <a:pt x="1880" y="580"/>
                  </a:lnTo>
                  <a:lnTo>
                    <a:pt x="1876" y="566"/>
                  </a:lnTo>
                  <a:lnTo>
                    <a:pt x="1879" y="536"/>
                  </a:lnTo>
                  <a:lnTo>
                    <a:pt x="1862" y="504"/>
                  </a:lnTo>
                  <a:lnTo>
                    <a:pt x="1844" y="480"/>
                  </a:lnTo>
                  <a:lnTo>
                    <a:pt x="1840" y="460"/>
                  </a:lnTo>
                  <a:lnTo>
                    <a:pt x="1825" y="443"/>
                  </a:lnTo>
                  <a:lnTo>
                    <a:pt x="1784" y="421"/>
                  </a:lnTo>
                  <a:lnTo>
                    <a:pt x="1766" y="420"/>
                  </a:lnTo>
                  <a:lnTo>
                    <a:pt x="1764" y="430"/>
                  </a:lnTo>
                  <a:lnTo>
                    <a:pt x="1746" y="425"/>
                  </a:lnTo>
                  <a:lnTo>
                    <a:pt x="1728" y="413"/>
                  </a:lnTo>
                  <a:lnTo>
                    <a:pt x="1701" y="410"/>
                  </a:lnTo>
                  <a:lnTo>
                    <a:pt x="1718" y="364"/>
                  </a:lnTo>
                  <a:lnTo>
                    <a:pt x="1729" y="326"/>
                  </a:lnTo>
                  <a:lnTo>
                    <a:pt x="1772" y="320"/>
                  </a:lnTo>
                  <a:lnTo>
                    <a:pt x="1821" y="323"/>
                  </a:lnTo>
                  <a:lnTo>
                    <a:pt x="1829" y="314"/>
                  </a:lnTo>
                  <a:lnTo>
                    <a:pt x="1855" y="317"/>
                  </a:lnTo>
                  <a:lnTo>
                    <a:pt x="1869" y="331"/>
                  </a:lnTo>
                  <a:lnTo>
                    <a:pt x="1890" y="329"/>
                  </a:lnTo>
                  <a:lnTo>
                    <a:pt x="1917" y="324"/>
                  </a:lnTo>
                  <a:lnTo>
                    <a:pt x="1892" y="312"/>
                  </a:lnTo>
                  <a:lnTo>
                    <a:pt x="1892" y="280"/>
                  </a:lnTo>
                  <a:lnTo>
                    <a:pt x="1921" y="273"/>
                  </a:lnTo>
                  <a:lnTo>
                    <a:pt x="1961" y="297"/>
                  </a:lnTo>
                  <a:lnTo>
                    <a:pt x="1972" y="275"/>
                  </a:lnTo>
                  <a:lnTo>
                    <a:pt x="1961" y="260"/>
                  </a:lnTo>
                  <a:lnTo>
                    <a:pt x="1977" y="258"/>
                  </a:lnTo>
                  <a:lnTo>
                    <a:pt x="1999" y="285"/>
                  </a:lnTo>
                  <a:lnTo>
                    <a:pt x="1992" y="301"/>
                  </a:lnTo>
                  <a:lnTo>
                    <a:pt x="1989" y="320"/>
                  </a:lnTo>
                  <a:lnTo>
                    <a:pt x="1990" y="345"/>
                  </a:lnTo>
                  <a:lnTo>
                    <a:pt x="1972" y="349"/>
                  </a:lnTo>
                  <a:lnTo>
                    <a:pt x="1981" y="358"/>
                  </a:lnTo>
                  <a:lnTo>
                    <a:pt x="1980" y="370"/>
                  </a:lnTo>
                  <a:lnTo>
                    <a:pt x="2001" y="397"/>
                  </a:lnTo>
                  <a:lnTo>
                    <a:pt x="2053" y="441"/>
                  </a:lnTo>
                  <a:lnTo>
                    <a:pt x="2086" y="471"/>
                  </a:lnTo>
                  <a:lnTo>
                    <a:pt x="2105" y="485"/>
                  </a:lnTo>
                  <a:lnTo>
                    <a:pt x="2110" y="466"/>
                  </a:lnTo>
                  <a:lnTo>
                    <a:pt x="2096" y="446"/>
                  </a:lnTo>
                  <a:lnTo>
                    <a:pt x="2115" y="441"/>
                  </a:lnTo>
                  <a:lnTo>
                    <a:pt x="2098" y="418"/>
                  </a:lnTo>
                  <a:lnTo>
                    <a:pt x="2114" y="408"/>
                  </a:lnTo>
                  <a:lnTo>
                    <a:pt x="2099" y="399"/>
                  </a:lnTo>
                  <a:lnTo>
                    <a:pt x="2088" y="383"/>
                  </a:lnTo>
                  <a:lnTo>
                    <a:pt x="2102" y="382"/>
                  </a:lnTo>
                  <a:lnTo>
                    <a:pt x="2072" y="354"/>
                  </a:lnTo>
                  <a:lnTo>
                    <a:pt x="2050" y="349"/>
                  </a:lnTo>
                  <a:lnTo>
                    <a:pt x="2041" y="341"/>
                  </a:lnTo>
                  <a:lnTo>
                    <a:pt x="2037" y="322"/>
                  </a:lnTo>
                  <a:lnTo>
                    <a:pt x="2027" y="310"/>
                  </a:lnTo>
                  <a:lnTo>
                    <a:pt x="2050" y="312"/>
                  </a:lnTo>
                  <a:lnTo>
                    <a:pt x="2054" y="304"/>
                  </a:lnTo>
                  <a:lnTo>
                    <a:pt x="2069" y="311"/>
                  </a:lnTo>
                  <a:lnTo>
                    <a:pt x="2089" y="296"/>
                  </a:lnTo>
                  <a:lnTo>
                    <a:pt x="2127" y="309"/>
                  </a:lnTo>
                  <a:lnTo>
                    <a:pt x="2121" y="301"/>
                  </a:lnTo>
                  <a:lnTo>
                    <a:pt x="2127" y="289"/>
                  </a:lnTo>
                  <a:lnTo>
                    <a:pt x="2132" y="275"/>
                  </a:lnTo>
                  <a:lnTo>
                    <a:pt x="2142" y="273"/>
                  </a:lnTo>
                  <a:lnTo>
                    <a:pt x="2162" y="259"/>
                  </a:lnTo>
                  <a:lnTo>
                    <a:pt x="2195" y="263"/>
                  </a:lnTo>
                  <a:lnTo>
                    <a:pt x="2192" y="258"/>
                  </a:lnTo>
                  <a:lnTo>
                    <a:pt x="2179" y="250"/>
                  </a:lnTo>
                  <a:lnTo>
                    <a:pt x="2165" y="245"/>
                  </a:lnTo>
                  <a:lnTo>
                    <a:pt x="2135" y="230"/>
                  </a:lnTo>
                  <a:lnTo>
                    <a:pt x="2107" y="220"/>
                  </a:lnTo>
                  <a:lnTo>
                    <a:pt x="2128" y="221"/>
                  </a:lnTo>
                  <a:lnTo>
                    <a:pt x="2134" y="213"/>
                  </a:lnTo>
                  <a:lnTo>
                    <a:pt x="2128" y="210"/>
                  </a:lnTo>
                  <a:lnTo>
                    <a:pt x="2117" y="188"/>
                  </a:lnTo>
                  <a:lnTo>
                    <a:pt x="2124" y="183"/>
                  </a:lnTo>
                  <a:lnTo>
                    <a:pt x="2127" y="194"/>
                  </a:lnTo>
                  <a:lnTo>
                    <a:pt x="2139" y="195"/>
                  </a:lnTo>
                  <a:lnTo>
                    <a:pt x="2136" y="183"/>
                  </a:lnTo>
                  <a:lnTo>
                    <a:pt x="2149" y="185"/>
                  </a:lnTo>
                  <a:lnTo>
                    <a:pt x="2158" y="186"/>
                  </a:lnTo>
                  <a:lnTo>
                    <a:pt x="2154" y="172"/>
                  </a:lnTo>
                  <a:lnTo>
                    <a:pt x="2163" y="168"/>
                  </a:lnTo>
                  <a:lnTo>
                    <a:pt x="2150" y="158"/>
                  </a:lnTo>
                  <a:lnTo>
                    <a:pt x="2155" y="143"/>
                  </a:lnTo>
                  <a:lnTo>
                    <a:pt x="2167" y="151"/>
                  </a:lnTo>
                  <a:lnTo>
                    <a:pt x="2166" y="129"/>
                  </a:lnTo>
                  <a:lnTo>
                    <a:pt x="2163" y="113"/>
                  </a:lnTo>
                  <a:lnTo>
                    <a:pt x="2134" y="115"/>
                  </a:lnTo>
                  <a:lnTo>
                    <a:pt x="2116" y="123"/>
                  </a:lnTo>
                  <a:lnTo>
                    <a:pt x="2102" y="129"/>
                  </a:lnTo>
                  <a:lnTo>
                    <a:pt x="2098" y="133"/>
                  </a:lnTo>
                  <a:lnTo>
                    <a:pt x="2081" y="119"/>
                  </a:lnTo>
                  <a:lnTo>
                    <a:pt x="2021" y="141"/>
                  </a:lnTo>
                  <a:lnTo>
                    <a:pt x="2020" y="142"/>
                  </a:lnTo>
                  <a:lnTo>
                    <a:pt x="2020" y="142"/>
                  </a:lnTo>
                  <a:lnTo>
                    <a:pt x="1988" y="134"/>
                  </a:lnTo>
                  <a:lnTo>
                    <a:pt x="1936" y="126"/>
                  </a:lnTo>
                  <a:lnTo>
                    <a:pt x="1911" y="126"/>
                  </a:lnTo>
                  <a:lnTo>
                    <a:pt x="1861" y="122"/>
                  </a:lnTo>
                  <a:lnTo>
                    <a:pt x="1867" y="130"/>
                  </a:lnTo>
                  <a:lnTo>
                    <a:pt x="1896" y="141"/>
                  </a:lnTo>
                  <a:lnTo>
                    <a:pt x="1888" y="146"/>
                  </a:lnTo>
                  <a:lnTo>
                    <a:pt x="1841" y="131"/>
                  </a:lnTo>
                  <a:lnTo>
                    <a:pt x="1818" y="132"/>
                  </a:lnTo>
                  <a:lnTo>
                    <a:pt x="1788" y="129"/>
                  </a:lnTo>
                  <a:lnTo>
                    <a:pt x="1765" y="130"/>
                  </a:lnTo>
                  <a:lnTo>
                    <a:pt x="1753" y="133"/>
                  </a:lnTo>
                  <a:lnTo>
                    <a:pt x="1729" y="128"/>
                  </a:lnTo>
                  <a:lnTo>
                    <a:pt x="1711" y="115"/>
                  </a:lnTo>
                  <a:lnTo>
                    <a:pt x="1690" y="109"/>
                  </a:lnTo>
                  <a:lnTo>
                    <a:pt x="1660" y="106"/>
                  </a:lnTo>
                  <a:lnTo>
                    <a:pt x="1612" y="109"/>
                  </a:lnTo>
                  <a:lnTo>
                    <a:pt x="1559" y="96"/>
                  </a:lnTo>
                  <a:lnTo>
                    <a:pt x="1533" y="86"/>
                  </a:lnTo>
                  <a:lnTo>
                    <a:pt x="1402" y="75"/>
                  </a:lnTo>
                  <a:lnTo>
                    <a:pt x="1395" y="82"/>
                  </a:lnTo>
                  <a:lnTo>
                    <a:pt x="1426" y="98"/>
                  </a:lnTo>
                  <a:lnTo>
                    <a:pt x="1402" y="96"/>
                  </a:lnTo>
                  <a:lnTo>
                    <a:pt x="1399" y="101"/>
                  </a:lnTo>
                  <a:lnTo>
                    <a:pt x="1367" y="95"/>
                  </a:lnTo>
                  <a:lnTo>
                    <a:pt x="1351" y="100"/>
                  </a:lnTo>
                  <a:lnTo>
                    <a:pt x="1320" y="92"/>
                  </a:lnTo>
                  <a:lnTo>
                    <a:pt x="1331" y="110"/>
                  </a:lnTo>
                  <a:lnTo>
                    <a:pt x="1301" y="103"/>
                  </a:lnTo>
                  <a:lnTo>
                    <a:pt x="1268" y="90"/>
                  </a:lnTo>
                  <a:lnTo>
                    <a:pt x="1267" y="83"/>
                  </a:lnTo>
                  <a:lnTo>
                    <a:pt x="1247" y="72"/>
                  </a:lnTo>
                  <a:lnTo>
                    <a:pt x="1215" y="64"/>
                  </a:lnTo>
                  <a:lnTo>
                    <a:pt x="1195" y="64"/>
                  </a:lnTo>
                  <a:lnTo>
                    <a:pt x="1165" y="61"/>
                  </a:lnTo>
                  <a:lnTo>
                    <a:pt x="1180" y="73"/>
                  </a:lnTo>
                  <a:lnTo>
                    <a:pt x="1124" y="71"/>
                  </a:lnTo>
                  <a:lnTo>
                    <a:pt x="1111" y="63"/>
                  </a:lnTo>
                  <a:lnTo>
                    <a:pt x="1068" y="61"/>
                  </a:lnTo>
                  <a:lnTo>
                    <a:pt x="1051" y="63"/>
                  </a:lnTo>
                  <a:lnTo>
                    <a:pt x="1051" y="68"/>
                  </a:lnTo>
                  <a:lnTo>
                    <a:pt x="1032" y="57"/>
                  </a:lnTo>
                  <a:lnTo>
                    <a:pt x="1024" y="60"/>
                  </a:lnTo>
                  <a:lnTo>
                    <a:pt x="1001" y="56"/>
                  </a:lnTo>
                  <a:lnTo>
                    <a:pt x="983" y="54"/>
                  </a:lnTo>
                  <a:lnTo>
                    <a:pt x="986" y="49"/>
                  </a:lnTo>
                  <a:lnTo>
                    <a:pt x="1008" y="40"/>
                  </a:lnTo>
                  <a:lnTo>
                    <a:pt x="1016" y="36"/>
                  </a:lnTo>
                  <a:lnTo>
                    <a:pt x="1009" y="28"/>
                  </a:lnTo>
                  <a:lnTo>
                    <a:pt x="992" y="22"/>
                  </a:lnTo>
                  <a:lnTo>
                    <a:pt x="955" y="15"/>
                  </a:lnTo>
                  <a:lnTo>
                    <a:pt x="920" y="14"/>
                  </a:lnTo>
                  <a:lnTo>
                    <a:pt x="913" y="18"/>
                  </a:lnTo>
                  <a:lnTo>
                    <a:pt x="901" y="11"/>
                  </a:lnTo>
                  <a:lnTo>
                    <a:pt x="901" y="11"/>
                  </a:lnTo>
                  <a:lnTo>
                    <a:pt x="871" y="8"/>
                  </a:lnTo>
                  <a:lnTo>
                    <a:pt x="883" y="5"/>
                  </a:lnTo>
                  <a:lnTo>
                    <a:pt x="856" y="0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30"/>
            <p:cNvSpPr/>
            <p:nvPr/>
          </p:nvSpPr>
          <p:spPr>
            <a:xfrm>
              <a:off x="6518702" y="7396160"/>
              <a:ext cx="129048" cy="125977"/>
            </a:xfrm>
            <a:custGeom>
              <a:rect b="b" l="l" r="r" t="t"/>
              <a:pathLst>
                <a:path extrusionOk="0" h="41" w="42">
                  <a:moveTo>
                    <a:pt x="36" y="6"/>
                  </a:moveTo>
                  <a:lnTo>
                    <a:pt x="29" y="0"/>
                  </a:lnTo>
                  <a:lnTo>
                    <a:pt x="20" y="4"/>
                  </a:lnTo>
                  <a:lnTo>
                    <a:pt x="10" y="12"/>
                  </a:lnTo>
                  <a:lnTo>
                    <a:pt x="0" y="25"/>
                  </a:lnTo>
                  <a:lnTo>
                    <a:pt x="12" y="41"/>
                  </a:lnTo>
                  <a:lnTo>
                    <a:pt x="18" y="39"/>
                  </a:lnTo>
                  <a:lnTo>
                    <a:pt x="22" y="32"/>
                  </a:lnTo>
                  <a:lnTo>
                    <a:pt x="32" y="29"/>
                  </a:lnTo>
                  <a:lnTo>
                    <a:pt x="36" y="22"/>
                  </a:lnTo>
                  <a:lnTo>
                    <a:pt x="42" y="12"/>
                  </a:lnTo>
                  <a:lnTo>
                    <a:pt x="36" y="6"/>
                  </a:lnTo>
                  <a:close/>
                </a:path>
              </a:pathLst>
            </a:custGeom>
            <a:solidFill>
              <a:srgbClr val="D8D8D8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30"/>
            <p:cNvSpPr/>
            <p:nvPr/>
          </p:nvSpPr>
          <p:spPr>
            <a:xfrm rot="5400000">
              <a:off x="3885281" y="-2544262"/>
              <a:ext cx="4140000" cy="121920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08000" spcFirstLastPara="1" rIns="0" wrap="square" tIns="0">
              <a:noAutofit/>
            </a:bodyPr>
            <a:lstStyle/>
            <a:p>
              <a:pPr indent="0" lvl="0" marL="180975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1"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9" name="Google Shape;289;p3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90" name="Google Shape;29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1" name="Google Shape;29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2" name="Google Shape;29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5" name="Google Shape;295;p3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6" name="Google Shape;296;p3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7" name="Google Shape;297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8" name="Google Shape;298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9" name="Google Shape;299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2" name="Google Shape;302;p3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03" name="Google Shape;303;p3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4" name="Google Shape;304;p3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05" name="Google Shape;305;p3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6" name="Google Shape;306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7" name="Google Shape;307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8" name="Google Shape;308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1" name="Google Shape;311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2" name="Google Shape;312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3" name="Google Shape;313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6" name="Google Shape;316;p3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17" name="Google Shape;317;p3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18" name="Google Shape;318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9" name="Google Shape;319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0" name="Google Shape;320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3" name="Google Shape;323;p3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324" name="Google Shape;324;p3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25" name="Google Shape;325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6" name="Google Shape;326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7" name="Google Shape;327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0" name="Google Shape;330;p3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1" name="Google Shape;331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2" name="Google Shape;332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3" name="Google Shape;333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6" name="Google Shape;336;p3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7" name="Google Shape;337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8" name="Google Shape;338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9" name="Google Shape;339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BODY" type="tx">
  <p:cSld name="TITLE_AND_BODY"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9"/>
          <p:cNvSpPr txBox="1"/>
          <p:nvPr>
            <p:ph type="title"/>
          </p:nvPr>
        </p:nvSpPr>
        <p:spPr>
          <a:xfrm>
            <a:off x="415597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42" name="Google Shape;342;p39"/>
          <p:cNvSpPr txBox="1"/>
          <p:nvPr>
            <p:ph idx="1" type="body"/>
          </p:nvPr>
        </p:nvSpPr>
        <p:spPr>
          <a:xfrm>
            <a:off x="415597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343" name="Google Shape;343;p39"/>
          <p:cNvSpPr txBox="1"/>
          <p:nvPr>
            <p:ph idx="12" type="sldNum"/>
          </p:nvPr>
        </p:nvSpPr>
        <p:spPr>
          <a:xfrm>
            <a:off x="11579129" y="6320776"/>
            <a:ext cx="449200" cy="31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333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333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333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333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333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333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333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333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000"/>
              <a:buFont typeface="Arial"/>
              <a:buNone/>
              <a:defRPr b="0" i="0" sz="1333" u="none" cap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1"/>
          <p:cNvSpPr txBox="1"/>
          <p:nvPr>
            <p:ph type="title"/>
          </p:nvPr>
        </p:nvSpPr>
        <p:spPr>
          <a:xfrm>
            <a:off x="838202" y="365126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2" name="Google Shape;352;p21"/>
          <p:cNvSpPr txBox="1"/>
          <p:nvPr>
            <p:ph idx="1" type="body"/>
          </p:nvPr>
        </p:nvSpPr>
        <p:spPr>
          <a:xfrm>
            <a:off x="838202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3" name="Google Shape;353;p21"/>
          <p:cNvSpPr txBox="1"/>
          <p:nvPr>
            <p:ph idx="10" type="dt"/>
          </p:nvPr>
        </p:nvSpPr>
        <p:spPr>
          <a:xfrm>
            <a:off x="838201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4" name="Google Shape;354;p21"/>
          <p:cNvSpPr txBox="1"/>
          <p:nvPr>
            <p:ph idx="11" type="ftr"/>
          </p:nvPr>
        </p:nvSpPr>
        <p:spPr>
          <a:xfrm>
            <a:off x="4038602" y="6356352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5" name="Google Shape;355;p21"/>
          <p:cNvSpPr txBox="1"/>
          <p:nvPr>
            <p:ph idx="12" type="sldNum"/>
          </p:nvPr>
        </p:nvSpPr>
        <p:spPr>
          <a:xfrm>
            <a:off x="8610601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0"/>
          <p:cNvSpPr txBox="1"/>
          <p:nvPr>
            <p:ph type="ctrTitle"/>
          </p:nvPr>
        </p:nvSpPr>
        <p:spPr>
          <a:xfrm>
            <a:off x="914400" y="1122363"/>
            <a:ext cx="103632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8" name="Google Shape;358;p40"/>
          <p:cNvSpPr txBox="1"/>
          <p:nvPr>
            <p:ph idx="1" type="subTitle"/>
          </p:nvPr>
        </p:nvSpPr>
        <p:spPr>
          <a:xfrm>
            <a:off x="1524000" y="3602037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59" name="Google Shape;359;p40"/>
          <p:cNvSpPr txBox="1"/>
          <p:nvPr>
            <p:ph idx="10" type="dt"/>
          </p:nvPr>
        </p:nvSpPr>
        <p:spPr>
          <a:xfrm>
            <a:off x="838201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0" name="Google Shape;360;p40"/>
          <p:cNvSpPr txBox="1"/>
          <p:nvPr>
            <p:ph idx="11" type="ftr"/>
          </p:nvPr>
        </p:nvSpPr>
        <p:spPr>
          <a:xfrm>
            <a:off x="4038602" y="6356352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1" name="Google Shape;361;p40"/>
          <p:cNvSpPr txBox="1"/>
          <p:nvPr>
            <p:ph idx="12" type="sldNum"/>
          </p:nvPr>
        </p:nvSpPr>
        <p:spPr>
          <a:xfrm>
            <a:off x="8610601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41"/>
          <p:cNvSpPr txBox="1"/>
          <p:nvPr>
            <p:ph type="title"/>
          </p:nvPr>
        </p:nvSpPr>
        <p:spPr>
          <a:xfrm>
            <a:off x="831852" y="1709741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4" name="Google Shape;364;p41"/>
          <p:cNvSpPr txBox="1"/>
          <p:nvPr>
            <p:ph idx="1" type="body"/>
          </p:nvPr>
        </p:nvSpPr>
        <p:spPr>
          <a:xfrm>
            <a:off x="831852" y="4589465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65" name="Google Shape;365;p41"/>
          <p:cNvSpPr txBox="1"/>
          <p:nvPr>
            <p:ph idx="10" type="dt"/>
          </p:nvPr>
        </p:nvSpPr>
        <p:spPr>
          <a:xfrm>
            <a:off x="838201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6" name="Google Shape;366;p41"/>
          <p:cNvSpPr txBox="1"/>
          <p:nvPr>
            <p:ph idx="11" type="ftr"/>
          </p:nvPr>
        </p:nvSpPr>
        <p:spPr>
          <a:xfrm>
            <a:off x="4038602" y="6356352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7" name="Google Shape;367;p41"/>
          <p:cNvSpPr txBox="1"/>
          <p:nvPr>
            <p:ph idx="12" type="sldNum"/>
          </p:nvPr>
        </p:nvSpPr>
        <p:spPr>
          <a:xfrm>
            <a:off x="8610601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42"/>
          <p:cNvSpPr txBox="1"/>
          <p:nvPr>
            <p:ph type="title"/>
          </p:nvPr>
        </p:nvSpPr>
        <p:spPr>
          <a:xfrm>
            <a:off x="838202" y="365126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0" name="Google Shape;370;p42"/>
          <p:cNvSpPr txBox="1"/>
          <p:nvPr>
            <p:ph idx="1" type="body"/>
          </p:nvPr>
        </p:nvSpPr>
        <p:spPr>
          <a:xfrm>
            <a:off x="838201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1" name="Google Shape;371;p42"/>
          <p:cNvSpPr txBox="1"/>
          <p:nvPr>
            <p:ph idx="2" type="body"/>
          </p:nvPr>
        </p:nvSpPr>
        <p:spPr>
          <a:xfrm>
            <a:off x="6172201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2" name="Google Shape;372;p42"/>
          <p:cNvSpPr txBox="1"/>
          <p:nvPr>
            <p:ph idx="10" type="dt"/>
          </p:nvPr>
        </p:nvSpPr>
        <p:spPr>
          <a:xfrm>
            <a:off x="838201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3" name="Google Shape;373;p42"/>
          <p:cNvSpPr txBox="1"/>
          <p:nvPr>
            <p:ph idx="11" type="ftr"/>
          </p:nvPr>
        </p:nvSpPr>
        <p:spPr>
          <a:xfrm>
            <a:off x="4038602" y="6356352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4" name="Google Shape;374;p42"/>
          <p:cNvSpPr txBox="1"/>
          <p:nvPr>
            <p:ph idx="12" type="sldNum"/>
          </p:nvPr>
        </p:nvSpPr>
        <p:spPr>
          <a:xfrm>
            <a:off x="8610601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43"/>
          <p:cNvSpPr txBox="1"/>
          <p:nvPr>
            <p:ph type="title"/>
          </p:nvPr>
        </p:nvSpPr>
        <p:spPr>
          <a:xfrm>
            <a:off x="839789" y="365126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7" name="Google Shape;377;p43"/>
          <p:cNvSpPr txBox="1"/>
          <p:nvPr>
            <p:ph idx="1" type="body"/>
          </p:nvPr>
        </p:nvSpPr>
        <p:spPr>
          <a:xfrm>
            <a:off x="839790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78" name="Google Shape;378;p43"/>
          <p:cNvSpPr txBox="1"/>
          <p:nvPr>
            <p:ph idx="2" type="body"/>
          </p:nvPr>
        </p:nvSpPr>
        <p:spPr>
          <a:xfrm>
            <a:off x="839790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9" name="Google Shape;379;p43"/>
          <p:cNvSpPr txBox="1"/>
          <p:nvPr>
            <p:ph idx="3" type="body"/>
          </p:nvPr>
        </p:nvSpPr>
        <p:spPr>
          <a:xfrm>
            <a:off x="6172201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80" name="Google Shape;380;p43"/>
          <p:cNvSpPr txBox="1"/>
          <p:nvPr>
            <p:ph idx="4" type="body"/>
          </p:nvPr>
        </p:nvSpPr>
        <p:spPr>
          <a:xfrm>
            <a:off x="6172201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1" name="Google Shape;381;p43"/>
          <p:cNvSpPr txBox="1"/>
          <p:nvPr>
            <p:ph idx="10" type="dt"/>
          </p:nvPr>
        </p:nvSpPr>
        <p:spPr>
          <a:xfrm>
            <a:off x="838201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2" name="Google Shape;382;p43"/>
          <p:cNvSpPr txBox="1"/>
          <p:nvPr>
            <p:ph idx="11" type="ftr"/>
          </p:nvPr>
        </p:nvSpPr>
        <p:spPr>
          <a:xfrm>
            <a:off x="4038602" y="6356352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3" name="Google Shape;383;p43"/>
          <p:cNvSpPr txBox="1"/>
          <p:nvPr>
            <p:ph idx="12" type="sldNum"/>
          </p:nvPr>
        </p:nvSpPr>
        <p:spPr>
          <a:xfrm>
            <a:off x="8610601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4"/>
          <p:cNvSpPr txBox="1"/>
          <p:nvPr>
            <p:ph type="title"/>
          </p:nvPr>
        </p:nvSpPr>
        <p:spPr>
          <a:xfrm>
            <a:off x="838202" y="365126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6" name="Google Shape;386;p44"/>
          <p:cNvSpPr txBox="1"/>
          <p:nvPr>
            <p:ph idx="10" type="dt"/>
          </p:nvPr>
        </p:nvSpPr>
        <p:spPr>
          <a:xfrm>
            <a:off x="838201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7" name="Google Shape;387;p44"/>
          <p:cNvSpPr txBox="1"/>
          <p:nvPr>
            <p:ph idx="11" type="ftr"/>
          </p:nvPr>
        </p:nvSpPr>
        <p:spPr>
          <a:xfrm>
            <a:off x="4038602" y="6356352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8" name="Google Shape;388;p44"/>
          <p:cNvSpPr txBox="1"/>
          <p:nvPr>
            <p:ph idx="12" type="sldNum"/>
          </p:nvPr>
        </p:nvSpPr>
        <p:spPr>
          <a:xfrm>
            <a:off x="8610601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45"/>
          <p:cNvSpPr txBox="1"/>
          <p:nvPr>
            <p:ph idx="10" type="dt"/>
          </p:nvPr>
        </p:nvSpPr>
        <p:spPr>
          <a:xfrm>
            <a:off x="838201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1" name="Google Shape;391;p45"/>
          <p:cNvSpPr txBox="1"/>
          <p:nvPr>
            <p:ph idx="11" type="ftr"/>
          </p:nvPr>
        </p:nvSpPr>
        <p:spPr>
          <a:xfrm>
            <a:off x="4038602" y="6356352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2" name="Google Shape;392;p45"/>
          <p:cNvSpPr txBox="1"/>
          <p:nvPr>
            <p:ph idx="12" type="sldNum"/>
          </p:nvPr>
        </p:nvSpPr>
        <p:spPr>
          <a:xfrm>
            <a:off x="8610601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46"/>
          <p:cNvSpPr txBox="1"/>
          <p:nvPr>
            <p:ph type="title"/>
          </p:nvPr>
        </p:nvSpPr>
        <p:spPr>
          <a:xfrm>
            <a:off x="839789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5" name="Google Shape;395;p46"/>
          <p:cNvSpPr txBox="1"/>
          <p:nvPr>
            <p:ph idx="1" type="body"/>
          </p:nvPr>
        </p:nvSpPr>
        <p:spPr>
          <a:xfrm>
            <a:off x="5183187" y="987427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96" name="Google Shape;396;p46"/>
          <p:cNvSpPr txBox="1"/>
          <p:nvPr>
            <p:ph idx="2" type="body"/>
          </p:nvPr>
        </p:nvSpPr>
        <p:spPr>
          <a:xfrm>
            <a:off x="839789" y="2057401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97" name="Google Shape;397;p46"/>
          <p:cNvSpPr txBox="1"/>
          <p:nvPr>
            <p:ph idx="10" type="dt"/>
          </p:nvPr>
        </p:nvSpPr>
        <p:spPr>
          <a:xfrm>
            <a:off x="838201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8" name="Google Shape;398;p46"/>
          <p:cNvSpPr txBox="1"/>
          <p:nvPr>
            <p:ph idx="11" type="ftr"/>
          </p:nvPr>
        </p:nvSpPr>
        <p:spPr>
          <a:xfrm>
            <a:off x="4038602" y="6356352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9" name="Google Shape;399;p46"/>
          <p:cNvSpPr txBox="1"/>
          <p:nvPr>
            <p:ph idx="12" type="sldNum"/>
          </p:nvPr>
        </p:nvSpPr>
        <p:spPr>
          <a:xfrm>
            <a:off x="8610601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47"/>
          <p:cNvSpPr txBox="1"/>
          <p:nvPr>
            <p:ph type="title"/>
          </p:nvPr>
        </p:nvSpPr>
        <p:spPr>
          <a:xfrm>
            <a:off x="839789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2" name="Google Shape;402;p47"/>
          <p:cNvSpPr/>
          <p:nvPr>
            <p:ph idx="2" type="pic"/>
          </p:nvPr>
        </p:nvSpPr>
        <p:spPr>
          <a:xfrm>
            <a:off x="5183187" y="987427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403" name="Google Shape;403;p47"/>
          <p:cNvSpPr txBox="1"/>
          <p:nvPr>
            <p:ph idx="1" type="body"/>
          </p:nvPr>
        </p:nvSpPr>
        <p:spPr>
          <a:xfrm>
            <a:off x="839789" y="2057401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404" name="Google Shape;404;p47"/>
          <p:cNvSpPr txBox="1"/>
          <p:nvPr>
            <p:ph idx="10" type="dt"/>
          </p:nvPr>
        </p:nvSpPr>
        <p:spPr>
          <a:xfrm>
            <a:off x="838201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5" name="Google Shape;405;p47"/>
          <p:cNvSpPr txBox="1"/>
          <p:nvPr>
            <p:ph idx="11" type="ftr"/>
          </p:nvPr>
        </p:nvSpPr>
        <p:spPr>
          <a:xfrm>
            <a:off x="4038602" y="6356352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6" name="Google Shape;406;p47"/>
          <p:cNvSpPr txBox="1"/>
          <p:nvPr>
            <p:ph idx="12" type="sldNum"/>
          </p:nvPr>
        </p:nvSpPr>
        <p:spPr>
          <a:xfrm>
            <a:off x="8610601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48"/>
          <p:cNvSpPr txBox="1"/>
          <p:nvPr>
            <p:ph type="title"/>
          </p:nvPr>
        </p:nvSpPr>
        <p:spPr>
          <a:xfrm>
            <a:off x="838202" y="365126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9" name="Google Shape;409;p48"/>
          <p:cNvSpPr txBox="1"/>
          <p:nvPr>
            <p:ph idx="1" type="body"/>
          </p:nvPr>
        </p:nvSpPr>
        <p:spPr>
          <a:xfrm rot="5400000">
            <a:off x="3920402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0" name="Google Shape;410;p48"/>
          <p:cNvSpPr txBox="1"/>
          <p:nvPr>
            <p:ph idx="10" type="dt"/>
          </p:nvPr>
        </p:nvSpPr>
        <p:spPr>
          <a:xfrm>
            <a:off x="838201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1" name="Google Shape;411;p48"/>
          <p:cNvSpPr txBox="1"/>
          <p:nvPr>
            <p:ph idx="11" type="ftr"/>
          </p:nvPr>
        </p:nvSpPr>
        <p:spPr>
          <a:xfrm>
            <a:off x="4038602" y="6356352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2" name="Google Shape;412;p48"/>
          <p:cNvSpPr txBox="1"/>
          <p:nvPr>
            <p:ph idx="12" type="sldNum"/>
          </p:nvPr>
        </p:nvSpPr>
        <p:spPr>
          <a:xfrm>
            <a:off x="8610601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49"/>
          <p:cNvSpPr txBox="1"/>
          <p:nvPr>
            <p:ph type="title"/>
          </p:nvPr>
        </p:nvSpPr>
        <p:spPr>
          <a:xfrm rot="5400000">
            <a:off x="7133401" y="1956626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5" name="Google Shape;415;p49"/>
          <p:cNvSpPr txBox="1"/>
          <p:nvPr>
            <p:ph idx="1" type="body"/>
          </p:nvPr>
        </p:nvSpPr>
        <p:spPr>
          <a:xfrm rot="5400000">
            <a:off x="1799401" y="-596074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6" name="Google Shape;416;p49"/>
          <p:cNvSpPr txBox="1"/>
          <p:nvPr>
            <p:ph idx="10" type="dt"/>
          </p:nvPr>
        </p:nvSpPr>
        <p:spPr>
          <a:xfrm>
            <a:off x="838201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7" name="Google Shape;417;p49"/>
          <p:cNvSpPr txBox="1"/>
          <p:nvPr>
            <p:ph idx="11" type="ftr"/>
          </p:nvPr>
        </p:nvSpPr>
        <p:spPr>
          <a:xfrm>
            <a:off x="4038602" y="6356352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8" name="Google Shape;418;p49"/>
          <p:cNvSpPr txBox="1"/>
          <p:nvPr>
            <p:ph idx="12" type="sldNum"/>
          </p:nvPr>
        </p:nvSpPr>
        <p:spPr>
          <a:xfrm>
            <a:off x="8610601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24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0"/>
          <p:cNvSpPr txBox="1"/>
          <p:nvPr>
            <p:ph type="title"/>
          </p:nvPr>
        </p:nvSpPr>
        <p:spPr>
          <a:xfrm>
            <a:off x="838202" y="365126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46" name="Google Shape;346;p20"/>
          <p:cNvSpPr txBox="1"/>
          <p:nvPr>
            <p:ph idx="1" type="body"/>
          </p:nvPr>
        </p:nvSpPr>
        <p:spPr>
          <a:xfrm>
            <a:off x="838202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7" name="Google Shape;347;p20"/>
          <p:cNvSpPr txBox="1"/>
          <p:nvPr>
            <p:ph idx="10" type="dt"/>
          </p:nvPr>
        </p:nvSpPr>
        <p:spPr>
          <a:xfrm>
            <a:off x="838201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8" name="Google Shape;348;p20"/>
          <p:cNvSpPr txBox="1"/>
          <p:nvPr>
            <p:ph idx="11" type="ftr"/>
          </p:nvPr>
        </p:nvSpPr>
        <p:spPr>
          <a:xfrm>
            <a:off x="4038602" y="6356352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9" name="Google Shape;349;p20"/>
          <p:cNvSpPr txBox="1"/>
          <p:nvPr>
            <p:ph idx="12" type="sldNum"/>
          </p:nvPr>
        </p:nvSpPr>
        <p:spPr>
          <a:xfrm>
            <a:off x="8610601" y="635635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3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2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png"/><Relationship Id="rId4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2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png"/><Relationship Id="rId4" Type="http://schemas.openxmlformats.org/officeDocument/2006/relationships/image" Target="../media/image16.png"/><Relationship Id="rId5" Type="http://schemas.openxmlformats.org/officeDocument/2006/relationships/image" Target="../media/image11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Relationship Id="rId4" Type="http://schemas.openxmlformats.org/officeDocument/2006/relationships/image" Target="../media/image27.png"/><Relationship Id="rId5" Type="http://schemas.openxmlformats.org/officeDocument/2006/relationships/hyperlink" Target="https://www.mhpssmsp.org/en" TargetMode="External"/><Relationship Id="rId6" Type="http://schemas.openxmlformats.org/officeDocument/2006/relationships/hyperlink" Target="https://www.mhpss.net/toolkit/mhpss-and-eie" TargetMode="External"/><Relationship Id="rId7" Type="http://schemas.openxmlformats.org/officeDocument/2006/relationships/image" Target="../media/image25.png"/><Relationship Id="rId8" Type="http://schemas.openxmlformats.org/officeDocument/2006/relationships/hyperlink" Target="https://www.unicef.org/media/159916/file/MHPSS%20in%20EiE%20Technical%20Brief.pdf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4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Google Shape;424;p1"/>
          <p:cNvPicPr preferRelativeResize="0"/>
          <p:nvPr/>
        </p:nvPicPr>
        <p:blipFill rotWithShape="1">
          <a:blip r:embed="rId3">
            <a:alphaModFix/>
          </a:blip>
          <a:srcRect b="7157" l="0" r="118" t="7804"/>
          <a:stretch/>
        </p:blipFill>
        <p:spPr>
          <a:xfrm>
            <a:off x="0" y="0"/>
            <a:ext cx="12192000" cy="6920245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1"/>
          <p:cNvSpPr txBox="1"/>
          <p:nvPr/>
        </p:nvSpPr>
        <p:spPr>
          <a:xfrm>
            <a:off x="257029" y="2099469"/>
            <a:ext cx="7165896" cy="36009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Noto Sans"/>
              <a:buNone/>
            </a:pPr>
            <a:r>
              <a:rPr b="1" i="0" lang="en-US" sz="4800" u="none" cap="none" strike="noStrike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School Based Mental Health and Psychosocial Support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t/>
            </a:r>
            <a:endParaRPr b="1" i="0" sz="4800" u="none" cap="none" strike="noStrike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426" name="Google Shape;42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3583" y="0"/>
            <a:ext cx="1538721" cy="1538721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p1"/>
          <p:cNvSpPr txBox="1"/>
          <p:nvPr/>
        </p:nvSpPr>
        <p:spPr>
          <a:xfrm>
            <a:off x="1511450" y="5956407"/>
            <a:ext cx="562184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Patricia Landínez González 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Noto Sans"/>
                <a:ea typeface="Noto Sans"/>
                <a:cs typeface="Noto Sans"/>
                <a:sym typeface="Noto Sans"/>
              </a:rPr>
              <a:t>28 May 2026</a:t>
            </a:r>
            <a:endParaRPr/>
          </a:p>
        </p:txBody>
      </p:sp>
      <p:sp>
        <p:nvSpPr>
          <p:cNvPr id="428" name="Google Shape;428;p1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1"/>
          <p:cNvSpPr/>
          <p:nvPr/>
        </p:nvSpPr>
        <p:spPr>
          <a:xfrm>
            <a:off x="257029" y="31123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1"/>
          <p:cNvSpPr/>
          <p:nvPr/>
        </p:nvSpPr>
        <p:spPr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1"/>
          <p:cNvSpPr/>
          <p:nvPr/>
        </p:nvSpPr>
        <p:spPr>
          <a:xfrm>
            <a:off x="304800" y="30480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2" name="Google Shape;43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34093" y="-826378"/>
            <a:ext cx="11479883" cy="7653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3a8cdcf0908_0_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g3a8cdcf0908_0_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40" name="Google Shape;440;g3a8cdcf0908_0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3"/>
          <p:cNvSpPr/>
          <p:nvPr/>
        </p:nvSpPr>
        <p:spPr>
          <a:xfrm>
            <a:off x="387635" y="1681270"/>
            <a:ext cx="5825886" cy="47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8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Set of high priority MHPSS activities</a:t>
            </a:r>
            <a:endParaRPr/>
          </a:p>
          <a:p>
            <a:pPr indent="-1079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800"/>
              <a:buFont typeface="Arial"/>
              <a:buChar char="•"/>
            </a:pPr>
            <a:r>
              <a:rPr lang="en-US" sz="24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Intersectoral – shared understanding, common language</a:t>
            </a:r>
            <a:endParaRPr/>
          </a:p>
          <a:p>
            <a:pPr indent="-1079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800"/>
              <a:buFont typeface="Arial"/>
              <a:buNone/>
            </a:pPr>
            <a:r>
              <a:t/>
            </a:r>
            <a:endParaRPr sz="24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079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800"/>
              <a:buFont typeface="Arial"/>
              <a:buNone/>
            </a:pPr>
            <a:r>
              <a:t/>
            </a:r>
            <a:endParaRPr sz="24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8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Based on:</a:t>
            </a:r>
            <a:endParaRPr/>
          </a:p>
          <a:p>
            <a:pPr indent="-342900" lvl="1" marL="800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800"/>
              <a:buFont typeface="Calibri"/>
              <a:buChar char="+"/>
            </a:pPr>
            <a:r>
              <a:rPr b="0" i="0" lang="en-US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Existing guidelines</a:t>
            </a:r>
            <a:endParaRPr/>
          </a:p>
          <a:p>
            <a:pPr indent="-342900" lvl="1" marL="800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800"/>
              <a:buFont typeface="Calibri"/>
              <a:buChar char="+"/>
            </a:pPr>
            <a:r>
              <a:rPr b="0" i="0" lang="en-US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Best available evidence</a:t>
            </a:r>
            <a:endParaRPr/>
          </a:p>
          <a:p>
            <a:pPr indent="-342900" lvl="1" marL="800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800"/>
              <a:buFont typeface="Calibri"/>
              <a:buChar char="+"/>
            </a:pPr>
            <a:r>
              <a:rPr b="0" i="0" lang="en-US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Consultation &amp; expert consensus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800"/>
              <a:buFont typeface="Calibri"/>
              <a:buChar char="•"/>
            </a:pPr>
            <a:r>
              <a:rPr b="0" i="0" lang="en-US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Designed to facilitate a faster, more effective, better coordinated response </a:t>
            </a:r>
            <a:endParaRPr/>
          </a:p>
        </p:txBody>
      </p:sp>
      <p:sp>
        <p:nvSpPr>
          <p:cNvPr id="447" name="Google Shape;447;p3"/>
          <p:cNvSpPr txBox="1"/>
          <p:nvPr>
            <p:ph type="title"/>
          </p:nvPr>
        </p:nvSpPr>
        <p:spPr>
          <a:xfrm>
            <a:off x="387635" y="383330"/>
            <a:ext cx="10515600" cy="5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rgbClr val="153643"/>
              </a:buClr>
              <a:buSzPts val="3000"/>
              <a:buNone/>
            </a:pPr>
            <a:r>
              <a:rPr lang="en-US">
                <a:solidFill>
                  <a:srgbClr val="00B0F0"/>
                </a:solidFill>
                <a:latin typeface="Oswald"/>
                <a:ea typeface="Oswald"/>
                <a:cs typeface="Oswald"/>
                <a:sym typeface="Oswald"/>
              </a:rPr>
              <a:t>What is the MHPSS Minimum Service Package?</a:t>
            </a:r>
            <a:endParaRPr>
              <a:solidFill>
                <a:srgbClr val="00B0F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448" name="Google Shape;44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73303" y="3072199"/>
            <a:ext cx="2472267" cy="201154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screenshot of a computer&#10;&#10;AI-generated content may be incorrect." id="449" name="Google Shape;449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420000">
            <a:off x="7224071" y="1600719"/>
            <a:ext cx="5567143" cy="5780099"/>
          </a:xfrm>
          <a:prstGeom prst="rect">
            <a:avLst/>
          </a:prstGeom>
          <a:solidFill>
            <a:srgbClr val="ECECEC"/>
          </a:solidFill>
          <a:ln cap="rnd" cmpd="sng" w="1905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50000" rotWithShape="0" algn="tl">
              <a:srgbClr val="000000">
                <a:alpha val="41176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4" name="Google Shape;454;p4"/>
          <p:cNvGrpSpPr/>
          <p:nvPr/>
        </p:nvGrpSpPr>
        <p:grpSpPr>
          <a:xfrm>
            <a:off x="4730840" y="499818"/>
            <a:ext cx="7238871" cy="5858361"/>
            <a:chOff x="0" y="1645"/>
            <a:chExt cx="7238871" cy="5858361"/>
          </a:xfrm>
        </p:grpSpPr>
        <p:sp>
          <p:nvSpPr>
            <p:cNvPr id="455" name="Google Shape;455;p4"/>
            <p:cNvSpPr/>
            <p:nvPr/>
          </p:nvSpPr>
          <p:spPr>
            <a:xfrm rot="5400000">
              <a:off x="4673140" y="-2003178"/>
              <a:ext cx="498583" cy="4632878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FDEEF">
                <a:alpha val="90196"/>
              </a:srgbClr>
            </a:solidFill>
            <a:ln cap="flat" cmpd="sng" w="12700">
              <a:solidFill>
                <a:srgbClr val="CFDEEF">
                  <a:alpha val="90196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4"/>
            <p:cNvSpPr txBox="1"/>
            <p:nvPr/>
          </p:nvSpPr>
          <p:spPr>
            <a:xfrm>
              <a:off x="2605993" y="88308"/>
              <a:ext cx="4608539" cy="4499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45700" spcFirstLastPara="1" rIns="45700" wrap="square" tIns="22850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b="0" i="0" lang="en-US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Including the MHPSS needs of children, caregivers and education personnel in education needs assessment. </a:t>
              </a:r>
              <a:endParaRPr/>
            </a:p>
          </p:txBody>
        </p:sp>
        <p:sp>
          <p:nvSpPr>
            <p:cNvPr id="457" name="Google Shape;457;p4"/>
            <p:cNvSpPr/>
            <p:nvPr/>
          </p:nvSpPr>
          <p:spPr>
            <a:xfrm>
              <a:off x="0" y="1645"/>
              <a:ext cx="2605993" cy="623229"/>
            </a:xfrm>
            <a:prstGeom prst="roundRect">
              <a:avLst>
                <a:gd fmla="val 16667" name="adj"/>
              </a:avLst>
            </a:prstGeom>
            <a:solidFill>
              <a:srgbClr val="599BD5"/>
            </a:solidFill>
            <a:ln cap="flat" cmpd="sng" w="1905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4"/>
            <p:cNvSpPr txBox="1"/>
            <p:nvPr/>
          </p:nvSpPr>
          <p:spPr>
            <a:xfrm>
              <a:off x="30424" y="32069"/>
              <a:ext cx="2545145" cy="5623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76200" spcFirstLastPara="1" rIns="76200" wrap="square" tIns="3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Assessments</a:t>
              </a:r>
              <a:endParaRPr/>
            </a:p>
          </p:txBody>
        </p:sp>
        <p:sp>
          <p:nvSpPr>
            <p:cNvPr id="459" name="Google Shape;459;p4"/>
            <p:cNvSpPr/>
            <p:nvPr/>
          </p:nvSpPr>
          <p:spPr>
            <a:xfrm rot="5400000">
              <a:off x="4673140" y="-1348786"/>
              <a:ext cx="498583" cy="4632878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DE3ED">
                <a:alpha val="90196"/>
              </a:srgbClr>
            </a:solidFill>
            <a:ln cap="flat" cmpd="sng" w="12700">
              <a:solidFill>
                <a:srgbClr val="CDE3ED">
                  <a:alpha val="90196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4"/>
            <p:cNvSpPr txBox="1"/>
            <p:nvPr/>
          </p:nvSpPr>
          <p:spPr>
            <a:xfrm>
              <a:off x="2605993" y="742700"/>
              <a:ext cx="4608539" cy="4499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45700" spcFirstLastPara="1" rIns="45700" wrap="square" tIns="22850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b="0" i="0" lang="en-US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Working closely with actors in health, child protection, ECD, GBV, and other work areas to define roles and responsibilities, avoid duplication</a:t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" name="Google Shape;461;p4"/>
            <p:cNvSpPr/>
            <p:nvPr/>
          </p:nvSpPr>
          <p:spPr>
            <a:xfrm>
              <a:off x="0" y="656037"/>
              <a:ext cx="2605993" cy="623229"/>
            </a:xfrm>
            <a:prstGeom prst="roundRect">
              <a:avLst>
                <a:gd fmla="val 16667" name="adj"/>
              </a:avLst>
            </a:prstGeom>
            <a:solidFill>
              <a:srgbClr val="56B2D0"/>
            </a:solidFill>
            <a:ln cap="flat" cmpd="sng" w="1905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4"/>
            <p:cNvSpPr txBox="1"/>
            <p:nvPr/>
          </p:nvSpPr>
          <p:spPr>
            <a:xfrm>
              <a:off x="30424" y="686461"/>
              <a:ext cx="2545145" cy="5623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76200" spcFirstLastPara="1" rIns="76200" wrap="square" tIns="3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Coordination</a:t>
              </a:r>
              <a:endParaRPr/>
            </a:p>
          </p:txBody>
        </p:sp>
        <p:sp>
          <p:nvSpPr>
            <p:cNvPr id="463" name="Google Shape;463;p4"/>
            <p:cNvSpPr/>
            <p:nvPr/>
          </p:nvSpPr>
          <p:spPr>
            <a:xfrm rot="5400000">
              <a:off x="4673140" y="-694395"/>
              <a:ext cx="498583" cy="4632878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DE8EB">
                <a:alpha val="90196"/>
              </a:srgbClr>
            </a:solidFill>
            <a:ln cap="flat" cmpd="sng" w="12700">
              <a:solidFill>
                <a:srgbClr val="CDE8EB">
                  <a:alpha val="90196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4"/>
            <p:cNvSpPr txBox="1"/>
            <p:nvPr/>
          </p:nvSpPr>
          <p:spPr>
            <a:xfrm>
              <a:off x="2605993" y="1397091"/>
              <a:ext cx="4608539" cy="4499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45700" spcFirstLastPara="1" rIns="45700" wrap="square" tIns="22850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en-US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Integrating activities to support the MHPSW of children and their caregivers in Early Childhood Education programming </a:t>
              </a:r>
              <a:endParaRPr/>
            </a:p>
          </p:txBody>
        </p:sp>
        <p:sp>
          <p:nvSpPr>
            <p:cNvPr id="465" name="Google Shape;465;p4"/>
            <p:cNvSpPr/>
            <p:nvPr/>
          </p:nvSpPr>
          <p:spPr>
            <a:xfrm>
              <a:off x="0" y="1310428"/>
              <a:ext cx="2605993" cy="623229"/>
            </a:xfrm>
            <a:prstGeom prst="roundRect">
              <a:avLst>
                <a:gd fmla="val 16667" name="adj"/>
              </a:avLst>
            </a:prstGeom>
            <a:solidFill>
              <a:srgbClr val="52CBCC"/>
            </a:solidFill>
            <a:ln cap="flat" cmpd="sng" w="1905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4"/>
            <p:cNvSpPr txBox="1"/>
            <p:nvPr/>
          </p:nvSpPr>
          <p:spPr>
            <a:xfrm>
              <a:off x="30424" y="1340852"/>
              <a:ext cx="2545145" cy="5623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76200" spcFirstLastPara="1" rIns="76200" wrap="square" tIns="3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ECE                       </a:t>
              </a:r>
              <a:endParaRPr/>
            </a:p>
          </p:txBody>
        </p:sp>
        <p:sp>
          <p:nvSpPr>
            <p:cNvPr id="467" name="Google Shape;467;p4"/>
            <p:cNvSpPr/>
            <p:nvPr/>
          </p:nvSpPr>
          <p:spPr>
            <a:xfrm rot="5400000">
              <a:off x="4673140" y="-40003"/>
              <a:ext cx="498583" cy="4632878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DEAE6">
                <a:alpha val="90196"/>
              </a:srgbClr>
            </a:solidFill>
            <a:ln cap="flat" cmpd="sng" w="12700">
              <a:solidFill>
                <a:srgbClr val="CDEAE6">
                  <a:alpha val="90196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4"/>
            <p:cNvSpPr txBox="1"/>
            <p:nvPr/>
          </p:nvSpPr>
          <p:spPr>
            <a:xfrm>
              <a:off x="2605993" y="2051483"/>
              <a:ext cx="4608539" cy="4499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45700" spcFirstLastPara="1" rIns="45700" wrap="square" tIns="22850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en-US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Delivering individual or group mental health and psychosocial support activities in schools and learning environments</a:t>
              </a:r>
              <a:endParaRPr/>
            </a:p>
          </p:txBody>
        </p:sp>
        <p:sp>
          <p:nvSpPr>
            <p:cNvPr id="469" name="Google Shape;469;p4"/>
            <p:cNvSpPr/>
            <p:nvPr/>
          </p:nvSpPr>
          <p:spPr>
            <a:xfrm>
              <a:off x="0" y="1964820"/>
              <a:ext cx="2605993" cy="623229"/>
            </a:xfrm>
            <a:prstGeom prst="roundRect">
              <a:avLst>
                <a:gd fmla="val 16667" name="adj"/>
              </a:avLst>
            </a:prstGeom>
            <a:solidFill>
              <a:srgbClr val="4EC8AC"/>
            </a:solidFill>
            <a:ln cap="flat" cmpd="sng" w="1905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4"/>
            <p:cNvSpPr txBox="1"/>
            <p:nvPr/>
          </p:nvSpPr>
          <p:spPr>
            <a:xfrm>
              <a:off x="30424" y="1995244"/>
              <a:ext cx="2545145" cy="5623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76200" spcFirstLastPara="1" rIns="76200" wrap="square" tIns="3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MHPSS services</a:t>
              </a:r>
              <a:endParaRPr/>
            </a:p>
          </p:txBody>
        </p:sp>
        <p:sp>
          <p:nvSpPr>
            <p:cNvPr id="471" name="Google Shape;471;p4"/>
            <p:cNvSpPr/>
            <p:nvPr/>
          </p:nvSpPr>
          <p:spPr>
            <a:xfrm rot="5400000">
              <a:off x="4673140" y="614387"/>
              <a:ext cx="498583" cy="4632878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CE8DD">
                <a:alpha val="90196"/>
              </a:srgbClr>
            </a:solidFill>
            <a:ln cap="flat" cmpd="sng" w="12700">
              <a:solidFill>
                <a:srgbClr val="CCE8DD">
                  <a:alpha val="90196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4"/>
            <p:cNvSpPr txBox="1"/>
            <p:nvPr/>
          </p:nvSpPr>
          <p:spPr>
            <a:xfrm>
              <a:off x="2605993" y="2705874"/>
              <a:ext cx="4608539" cy="4499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45700" spcFirstLastPara="1" rIns="45700" wrap="square" tIns="22850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en-US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Guaranteeing that education activities are accessible and meet the needs of people with mental health conditions. </a:t>
              </a:r>
              <a:endParaRPr/>
            </a:p>
          </p:txBody>
        </p:sp>
        <p:sp>
          <p:nvSpPr>
            <p:cNvPr id="473" name="Google Shape;473;p4"/>
            <p:cNvSpPr/>
            <p:nvPr/>
          </p:nvSpPr>
          <p:spPr>
            <a:xfrm>
              <a:off x="0" y="2619211"/>
              <a:ext cx="2605993" cy="623229"/>
            </a:xfrm>
            <a:prstGeom prst="roundRect">
              <a:avLst>
                <a:gd fmla="val 16667" name="adj"/>
              </a:avLst>
            </a:prstGeom>
            <a:solidFill>
              <a:srgbClr val="4CC38C"/>
            </a:solidFill>
            <a:ln cap="flat" cmpd="sng" w="1905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4"/>
            <p:cNvSpPr txBox="1"/>
            <p:nvPr/>
          </p:nvSpPr>
          <p:spPr>
            <a:xfrm>
              <a:off x="30424" y="2649635"/>
              <a:ext cx="2545145" cy="5623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76200" spcFirstLastPara="1" rIns="76200" wrap="square" tIns="3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Inclusive</a:t>
              </a:r>
              <a:endParaRPr/>
            </a:p>
          </p:txBody>
        </p:sp>
        <p:sp>
          <p:nvSpPr>
            <p:cNvPr id="475" name="Google Shape;475;p4"/>
            <p:cNvSpPr/>
            <p:nvPr/>
          </p:nvSpPr>
          <p:spPr>
            <a:xfrm rot="5400000">
              <a:off x="4673140" y="1268778"/>
              <a:ext cx="498583" cy="4632878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CE6D6">
                <a:alpha val="90196"/>
              </a:srgbClr>
            </a:solidFill>
            <a:ln cap="flat" cmpd="sng" w="12700">
              <a:solidFill>
                <a:srgbClr val="CCE6D6">
                  <a:alpha val="90196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4"/>
            <p:cNvSpPr txBox="1"/>
            <p:nvPr/>
          </p:nvSpPr>
          <p:spPr>
            <a:xfrm>
              <a:off x="2605993" y="3360265"/>
              <a:ext cx="4608539" cy="4499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45700" spcFirstLastPara="1" rIns="45700" wrap="square" tIns="22850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en-US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Equipping frontline education staff with knowledge and skills to promote and safeguard learners’ mental health and wellbeing</a:t>
              </a:r>
              <a:endParaRPr/>
            </a:p>
          </p:txBody>
        </p:sp>
        <p:sp>
          <p:nvSpPr>
            <p:cNvPr id="477" name="Google Shape;477;p4"/>
            <p:cNvSpPr/>
            <p:nvPr/>
          </p:nvSpPr>
          <p:spPr>
            <a:xfrm>
              <a:off x="0" y="3273602"/>
              <a:ext cx="2605993" cy="623229"/>
            </a:xfrm>
            <a:prstGeom prst="roundRect">
              <a:avLst>
                <a:gd fmla="val 16667" name="adj"/>
              </a:avLst>
            </a:prstGeom>
            <a:solidFill>
              <a:srgbClr val="49BF6C"/>
            </a:solidFill>
            <a:ln cap="flat" cmpd="sng" w="1905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4"/>
            <p:cNvSpPr txBox="1"/>
            <p:nvPr/>
          </p:nvSpPr>
          <p:spPr>
            <a:xfrm>
              <a:off x="30424" y="3304026"/>
              <a:ext cx="2545145" cy="5623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76200" spcFirstLastPara="1" rIns="76200" wrap="square" tIns="3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Workforce</a:t>
              </a:r>
              <a:endParaRPr/>
            </a:p>
          </p:txBody>
        </p:sp>
        <p:sp>
          <p:nvSpPr>
            <p:cNvPr id="479" name="Google Shape;479;p4"/>
            <p:cNvSpPr/>
            <p:nvPr/>
          </p:nvSpPr>
          <p:spPr>
            <a:xfrm rot="5400000">
              <a:off x="4673140" y="1923170"/>
              <a:ext cx="498583" cy="4632878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CE5D0">
                <a:alpha val="90196"/>
              </a:srgbClr>
            </a:solidFill>
            <a:ln cap="flat" cmpd="sng" w="12700">
              <a:solidFill>
                <a:srgbClr val="CCE5D0">
                  <a:alpha val="90196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4"/>
            <p:cNvSpPr txBox="1"/>
            <p:nvPr/>
          </p:nvSpPr>
          <p:spPr>
            <a:xfrm>
              <a:off x="2605993" y="4014657"/>
              <a:ext cx="4608539" cy="4499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45700" spcFirstLastPara="1" rIns="45700" wrap="square" tIns="22850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en-US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Disseminating key MHPSS messages across schools and learning environments </a:t>
              </a:r>
              <a:endParaRPr/>
            </a:p>
          </p:txBody>
        </p:sp>
        <p:sp>
          <p:nvSpPr>
            <p:cNvPr id="481" name="Google Shape;481;p4"/>
            <p:cNvSpPr/>
            <p:nvPr/>
          </p:nvSpPr>
          <p:spPr>
            <a:xfrm>
              <a:off x="0" y="3927994"/>
              <a:ext cx="2605993" cy="623229"/>
            </a:xfrm>
            <a:prstGeom prst="roundRect">
              <a:avLst>
                <a:gd fmla="val 16667" name="adj"/>
              </a:avLst>
            </a:prstGeom>
            <a:solidFill>
              <a:srgbClr val="46BA4E"/>
            </a:solidFill>
            <a:ln cap="flat" cmpd="sng" w="1905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4"/>
            <p:cNvSpPr txBox="1"/>
            <p:nvPr/>
          </p:nvSpPr>
          <p:spPr>
            <a:xfrm>
              <a:off x="30424" y="3958418"/>
              <a:ext cx="2545145" cy="5623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76200" spcFirstLastPara="1" rIns="76200" wrap="square" tIns="3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Community messaging </a:t>
              </a:r>
              <a:endParaRPr/>
            </a:p>
          </p:txBody>
        </p:sp>
        <p:sp>
          <p:nvSpPr>
            <p:cNvPr id="483" name="Google Shape;483;p4"/>
            <p:cNvSpPr/>
            <p:nvPr/>
          </p:nvSpPr>
          <p:spPr>
            <a:xfrm rot="5400000">
              <a:off x="4673140" y="2577561"/>
              <a:ext cx="498583" cy="4632878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EE3CC">
                <a:alpha val="90196"/>
              </a:srgbClr>
            </a:solidFill>
            <a:ln cap="flat" cmpd="sng" w="12700">
              <a:solidFill>
                <a:srgbClr val="CEE3CC">
                  <a:alpha val="90196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4"/>
            <p:cNvSpPr txBox="1"/>
            <p:nvPr/>
          </p:nvSpPr>
          <p:spPr>
            <a:xfrm>
              <a:off x="2605993" y="4669048"/>
              <a:ext cx="4608539" cy="4499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45700" spcFirstLastPara="1" rIns="45700" wrap="square" tIns="22850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en-US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Establishing clear referral pathways and SOPs</a:t>
              </a:r>
              <a:endParaRPr/>
            </a:p>
          </p:txBody>
        </p:sp>
        <p:sp>
          <p:nvSpPr>
            <p:cNvPr id="485" name="Google Shape;485;p4"/>
            <p:cNvSpPr/>
            <p:nvPr/>
          </p:nvSpPr>
          <p:spPr>
            <a:xfrm>
              <a:off x="0" y="4582385"/>
              <a:ext cx="2605993" cy="623229"/>
            </a:xfrm>
            <a:prstGeom prst="roundRect">
              <a:avLst>
                <a:gd fmla="val 16667" name="adj"/>
              </a:avLst>
            </a:prstGeom>
            <a:solidFill>
              <a:srgbClr val="58B345"/>
            </a:solidFill>
            <a:ln cap="flat" cmpd="sng" w="1905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4"/>
            <p:cNvSpPr txBox="1"/>
            <p:nvPr/>
          </p:nvSpPr>
          <p:spPr>
            <a:xfrm>
              <a:off x="30424" y="4612809"/>
              <a:ext cx="2545145" cy="5623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76200" spcFirstLastPara="1" rIns="76200" wrap="square" tIns="3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Referral</a:t>
              </a:r>
              <a:endParaRPr/>
            </a:p>
          </p:txBody>
        </p:sp>
        <p:sp>
          <p:nvSpPr>
            <p:cNvPr id="487" name="Google Shape;487;p4"/>
            <p:cNvSpPr/>
            <p:nvPr/>
          </p:nvSpPr>
          <p:spPr>
            <a:xfrm rot="5400000">
              <a:off x="4673140" y="3231953"/>
              <a:ext cx="498583" cy="4632878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D3E1CC">
                <a:alpha val="90196"/>
              </a:srgbClr>
            </a:solidFill>
            <a:ln cap="flat" cmpd="sng" w="12700">
              <a:solidFill>
                <a:srgbClr val="D3E1CC">
                  <a:alpha val="90196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4"/>
            <p:cNvSpPr txBox="1"/>
            <p:nvPr/>
          </p:nvSpPr>
          <p:spPr>
            <a:xfrm>
              <a:off x="2605993" y="5323440"/>
              <a:ext cx="4608539" cy="4499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45700" spcFirstLastPara="1" rIns="45700" wrap="square" tIns="22850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en-US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Promoting teacher wellbeing </a:t>
              </a:r>
              <a:endParaRPr/>
            </a:p>
          </p:txBody>
        </p:sp>
        <p:sp>
          <p:nvSpPr>
            <p:cNvPr id="489" name="Google Shape;489;p4"/>
            <p:cNvSpPr/>
            <p:nvPr/>
          </p:nvSpPr>
          <p:spPr>
            <a:xfrm>
              <a:off x="0" y="5236777"/>
              <a:ext cx="2605993" cy="623229"/>
            </a:xfrm>
            <a:prstGeom prst="roundRect">
              <a:avLst>
                <a:gd fmla="val 16667" name="adj"/>
              </a:avLst>
            </a:prstGeom>
            <a:solidFill>
              <a:srgbClr val="6FAB46"/>
            </a:solidFill>
            <a:ln cap="flat" cmpd="sng" w="1905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4"/>
            <p:cNvSpPr txBox="1"/>
            <p:nvPr/>
          </p:nvSpPr>
          <p:spPr>
            <a:xfrm>
              <a:off x="30424" y="5267201"/>
              <a:ext cx="2545145" cy="5623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76200" spcFirstLastPara="1" rIns="76200" wrap="square" tIns="3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Teacher´s wellbeing</a:t>
              </a:r>
              <a:endParaRPr/>
            </a:p>
          </p:txBody>
        </p:sp>
      </p:grpSp>
      <p:pic>
        <p:nvPicPr>
          <p:cNvPr descr="A young child holding a ruler&#10;&#10;Description automatically generated with low confidence" id="491" name="Google Shape;491;p4"/>
          <p:cNvPicPr preferRelativeResize="0"/>
          <p:nvPr/>
        </p:nvPicPr>
        <p:blipFill rotWithShape="1">
          <a:blip r:embed="rId3">
            <a:alphaModFix/>
          </a:blip>
          <a:srcRect b="0" l="15630" r="28074" t="0"/>
          <a:stretch/>
        </p:blipFill>
        <p:spPr>
          <a:xfrm>
            <a:off x="635440" y="1663035"/>
            <a:ext cx="3722652" cy="4413942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4"/>
          <p:cNvSpPr txBox="1"/>
          <p:nvPr/>
        </p:nvSpPr>
        <p:spPr>
          <a:xfrm>
            <a:off x="584191" y="278040"/>
            <a:ext cx="3825151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B0F0"/>
                </a:solidFill>
                <a:latin typeface="Oswald"/>
                <a:ea typeface="Oswald"/>
                <a:cs typeface="Oswald"/>
                <a:sym typeface="Oswald"/>
              </a:rPr>
              <a:t>MHPSS activities for the education sector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7" name="Google Shape;497;p5"/>
          <p:cNvGrpSpPr/>
          <p:nvPr/>
        </p:nvGrpSpPr>
        <p:grpSpPr>
          <a:xfrm>
            <a:off x="1293059" y="421482"/>
            <a:ext cx="2605993" cy="623229"/>
            <a:chOff x="0" y="1310428"/>
            <a:chExt cx="2605993" cy="623229"/>
          </a:xfrm>
        </p:grpSpPr>
        <p:sp>
          <p:nvSpPr>
            <p:cNvPr id="498" name="Google Shape;498;p5"/>
            <p:cNvSpPr/>
            <p:nvPr/>
          </p:nvSpPr>
          <p:spPr>
            <a:xfrm>
              <a:off x="0" y="1310428"/>
              <a:ext cx="2605993" cy="623229"/>
            </a:xfrm>
            <a:prstGeom prst="roundRect">
              <a:avLst>
                <a:gd fmla="val 16667" name="adj"/>
              </a:avLst>
            </a:prstGeom>
            <a:solidFill>
              <a:srgbClr val="52CBCC"/>
            </a:solidFill>
            <a:ln cap="flat" cmpd="sng" w="1905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9" name="Google Shape;499;p5"/>
            <p:cNvSpPr txBox="1"/>
            <p:nvPr/>
          </p:nvSpPr>
          <p:spPr>
            <a:xfrm>
              <a:off x="30424" y="1340852"/>
              <a:ext cx="2545145" cy="5623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76200" spcFirstLastPara="1" rIns="76200" wrap="square" tIns="3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ECE                       </a:t>
              </a:r>
              <a:endParaRPr/>
            </a:p>
          </p:txBody>
        </p:sp>
      </p:grpSp>
      <p:pic>
        <p:nvPicPr>
          <p:cNvPr id="500" name="Google Shape;50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81255" y="961696"/>
            <a:ext cx="6272089" cy="4199945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5"/>
          <p:cNvSpPr txBox="1"/>
          <p:nvPr/>
        </p:nvSpPr>
        <p:spPr>
          <a:xfrm>
            <a:off x="3046686" y="3244334"/>
            <a:ext cx="609337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 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2" name="Google Shape;502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1725" y="1499996"/>
            <a:ext cx="4392488" cy="348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6"/>
          <p:cNvSpPr/>
          <p:nvPr/>
        </p:nvSpPr>
        <p:spPr>
          <a:xfrm>
            <a:off x="8013866" y="213273"/>
            <a:ext cx="2586095" cy="2390406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508" name="Google Shape;508;p6"/>
          <p:cNvSpPr txBox="1"/>
          <p:nvPr/>
        </p:nvSpPr>
        <p:spPr>
          <a:xfrm>
            <a:off x="495300" y="502285"/>
            <a:ext cx="8236506" cy="333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AFFF"/>
              </a:buClr>
              <a:buSzPts val="2560"/>
              <a:buFont typeface="Arial"/>
              <a:buNone/>
            </a:pPr>
            <a:r>
              <a:rPr b="1" i="0" lang="en-US" sz="2560" u="none" cap="none" strike="noStrike">
                <a:solidFill>
                  <a:srgbClr val="0EAFFF"/>
                </a:solidFill>
                <a:latin typeface="Arial"/>
                <a:ea typeface="Arial"/>
                <a:cs typeface="Arial"/>
                <a:sym typeface="Arial"/>
              </a:rPr>
              <a:t>PLAY &amp; HEAL​</a:t>
            </a:r>
            <a:endParaRPr/>
          </a:p>
        </p:txBody>
      </p:sp>
      <p:sp>
        <p:nvSpPr>
          <p:cNvPr id="509" name="Google Shape;509;p6"/>
          <p:cNvSpPr txBox="1"/>
          <p:nvPr>
            <p:ph idx="1" type="body"/>
          </p:nvPr>
        </p:nvSpPr>
        <p:spPr>
          <a:xfrm>
            <a:off x="386342" y="1130300"/>
            <a:ext cx="6146292" cy="54697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17271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</a:pPr>
            <a:r>
              <a:rPr b="1" lang="en-U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Target group: </a:t>
            </a:r>
            <a:r>
              <a:rPr lang="en-U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Children and adolescents aged 6 to 12 years old </a:t>
            </a:r>
            <a:endParaRPr/>
          </a:p>
          <a:p>
            <a:pPr indent="-71110" lvl="1" marL="34542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rgbClr val="0EA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2085" lvl="1" marL="344805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EAFF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0EAFFF"/>
                </a:solidFill>
                <a:latin typeface="Arial"/>
                <a:ea typeface="Arial"/>
                <a:cs typeface="Arial"/>
                <a:sym typeface="Arial"/>
              </a:rPr>
              <a:t>Objective: </a:t>
            </a:r>
            <a:r>
              <a:rPr lang="en-U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support children’s mental health and psychosocial wellbeing through  play-based experiences that promote emotional recovery through play. </a:t>
            </a:r>
            <a:endParaRPr sz="1600">
              <a:solidFill>
                <a:srgbClr val="0EA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2085" lvl="1" marL="344805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EAFF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0EAFFF"/>
                </a:solidFill>
                <a:latin typeface="Arial"/>
                <a:ea typeface="Arial"/>
                <a:cs typeface="Arial"/>
                <a:sym typeface="Arial"/>
              </a:rPr>
              <a:t>Format: </a:t>
            </a:r>
            <a:r>
              <a:rPr lang="en-US" sz="1600">
                <a:latin typeface="Arial"/>
                <a:ea typeface="Arial"/>
                <a:cs typeface="Arial"/>
                <a:sym typeface="Arial"/>
              </a:rPr>
              <a:t>A flexible play-based MHPSS toolkit including activity cards, infographics, videos, and a range of facilitator support tools. The toolkit is designed for use with or without training, depending access in emergency settings.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-172085" lvl="1" marL="344805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EAFF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0EAFFF"/>
                </a:solidFill>
                <a:latin typeface="Arial"/>
                <a:ea typeface="Arial"/>
                <a:cs typeface="Arial"/>
                <a:sym typeface="Arial"/>
              </a:rPr>
              <a:t>Implementation status: </a:t>
            </a:r>
            <a:r>
              <a:rPr lang="en-U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Field Testing – final ready Q3 2026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2085" lvl="1" marL="344805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EAFF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0EAFFF"/>
                </a:solidFill>
                <a:latin typeface="Arial"/>
                <a:ea typeface="Arial"/>
                <a:cs typeface="Arial"/>
                <a:sym typeface="Arial"/>
              </a:rPr>
              <a:t>Implementation contexts: </a:t>
            </a:r>
            <a:r>
              <a:rPr lang="en-US" sz="1600">
                <a:latin typeface="Arial"/>
                <a:ea typeface="Arial"/>
                <a:cs typeface="Arial"/>
                <a:sym typeface="Arial"/>
              </a:rPr>
              <a:t>Lebanon, State of Palestine, Syria, Turkiye.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-71110" lvl="1" marL="34542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172085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Play </a:t>
            </a:r>
            <a:r>
              <a:rPr lang="en-U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&amp;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Heal is an accessible, </a:t>
            </a:r>
            <a:r>
              <a:rPr lang="en-U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scalable, and trauma-informed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play-based </a:t>
            </a:r>
            <a:r>
              <a:rPr lang="en-U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MHPSS approach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 children in </a:t>
            </a:r>
            <a:r>
              <a:rPr lang="en-U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emergency and protracted crisis settings. It supports facilitators in creating safe, engaging, and responsive play experiences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that </a:t>
            </a:r>
            <a:r>
              <a:rPr lang="en-U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help children recover from stress and adversity. The approach is grounded in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five </a:t>
            </a:r>
            <a:r>
              <a:rPr lang="en-U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core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characteristics of </a:t>
            </a:r>
            <a:r>
              <a:rPr lang="en-U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healing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play: </a:t>
            </a:r>
            <a:r>
              <a:rPr lang="en-U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Safety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Connection &amp; Belonging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Expression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Control &amp; Mastery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and </a:t>
            </a:r>
            <a:r>
              <a:rPr lang="en-U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Sense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 </a:t>
            </a:r>
            <a:r>
              <a:rPr lang="en-U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Self. These characteristics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are </a:t>
            </a:r>
            <a:r>
              <a:rPr lang="en-U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embedded across all activities and facilitator practices, guiding how play is facilitated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</a:t>
            </a:r>
            <a:r>
              <a:rPr lang="en-U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support children’s emotional recovery during and after an emergency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0" lvl="1" marL="172085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0" name="Google Shape;51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40340" y="4153054"/>
            <a:ext cx="4274558" cy="2333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oup of cards with text and pictures&#10;&#10;AI-generated content may be incorrect." id="511" name="Google Shape;511;p6"/>
          <p:cNvPicPr preferRelativeResize="0"/>
          <p:nvPr/>
        </p:nvPicPr>
        <p:blipFill rotWithShape="1">
          <a:blip r:embed="rId4">
            <a:alphaModFix/>
          </a:blip>
          <a:srcRect b="-524" l="1307" r="0" t="-638"/>
          <a:stretch/>
        </p:blipFill>
        <p:spPr>
          <a:xfrm>
            <a:off x="6613049" y="2606061"/>
            <a:ext cx="5327975" cy="136581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2" name="Google Shape;512;p6"/>
          <p:cNvGrpSpPr/>
          <p:nvPr/>
        </p:nvGrpSpPr>
        <p:grpSpPr>
          <a:xfrm>
            <a:off x="4320038" y="189480"/>
            <a:ext cx="2605993" cy="623229"/>
            <a:chOff x="0" y="1964820"/>
            <a:chExt cx="2605993" cy="623229"/>
          </a:xfrm>
        </p:grpSpPr>
        <p:sp>
          <p:nvSpPr>
            <p:cNvPr id="513" name="Google Shape;513;p6"/>
            <p:cNvSpPr/>
            <p:nvPr/>
          </p:nvSpPr>
          <p:spPr>
            <a:xfrm>
              <a:off x="0" y="1964820"/>
              <a:ext cx="2605993" cy="623229"/>
            </a:xfrm>
            <a:prstGeom prst="roundRect">
              <a:avLst>
                <a:gd fmla="val 16667" name="adj"/>
              </a:avLst>
            </a:prstGeom>
            <a:solidFill>
              <a:srgbClr val="4EC8AC"/>
            </a:solidFill>
            <a:ln cap="flat" cmpd="sng" w="1905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4" name="Google Shape;514;p6"/>
            <p:cNvSpPr txBox="1"/>
            <p:nvPr/>
          </p:nvSpPr>
          <p:spPr>
            <a:xfrm>
              <a:off x="30424" y="1995244"/>
              <a:ext cx="2545145" cy="5623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76200" spcFirstLastPara="1" rIns="76200" wrap="square" tIns="3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MHPSS interventions</a:t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8"/>
          <p:cNvSpPr txBox="1"/>
          <p:nvPr/>
        </p:nvSpPr>
        <p:spPr>
          <a:xfrm>
            <a:off x="474215" y="914271"/>
            <a:ext cx="7431745" cy="256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47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Target group:</a:t>
            </a:r>
            <a:r>
              <a:rPr b="0" i="0" lang="en-US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Teachers working in emergency and high-stress settings.</a:t>
            </a:r>
            <a:endParaRPr b="0" i="0" sz="170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8"/>
          <p:cNvSpPr txBox="1"/>
          <p:nvPr/>
        </p:nvSpPr>
        <p:spPr>
          <a:xfrm>
            <a:off x="477520" y="393701"/>
            <a:ext cx="6772664" cy="3356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3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>
                <a:solidFill>
                  <a:srgbClr val="0EAFFF"/>
                </a:solidFill>
                <a:latin typeface="Calibri"/>
                <a:ea typeface="Calibri"/>
                <a:cs typeface="Calibri"/>
                <a:sym typeface="Calibri"/>
              </a:rPr>
              <a:t>HOSN EL HAL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8"/>
          <p:cNvSpPr txBox="1"/>
          <p:nvPr/>
        </p:nvSpPr>
        <p:spPr>
          <a:xfrm>
            <a:off x="378292" y="4188000"/>
            <a:ext cx="7302157" cy="22159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Hosn el Hal, an Arabic term meaning “wellness,” is </a:t>
            </a:r>
            <a:r>
              <a:rPr lang="en-U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designed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for high-stress, low-resource </a:t>
            </a:r>
            <a:r>
              <a:rPr lang="en-U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environments. It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provides practical and accessible multi-media tools to </a:t>
            </a:r>
            <a:r>
              <a:rPr lang="en-U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prompt support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helping teachers cope with daily stressors.</a:t>
            </a:r>
            <a:r>
              <a:rPr lang="en-U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 Assets cover five key areas: psychoeducation on stress and distress, strengthening self-awareness, promoting realistic self-care practices, fostering peer support, and reconnecting with purpose and meaning in the teaching role. 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assets do not come with a specific implementation plan. Distribution and use should be guided by UNICEF and partners in country. 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p8"/>
          <p:cNvSpPr txBox="1"/>
          <p:nvPr/>
        </p:nvSpPr>
        <p:spPr>
          <a:xfrm>
            <a:off x="474215" y="1170450"/>
            <a:ext cx="7201139" cy="31675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62992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i="0" sz="1600" u="none" cap="none" strike="noStrike">
              <a:solidFill>
                <a:srgbClr val="0EA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2085" lvl="1" marL="344805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EAFF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0EAFFF"/>
                </a:solidFill>
                <a:latin typeface="Arial"/>
                <a:ea typeface="Arial"/>
                <a:cs typeface="Arial"/>
                <a:sym typeface="Arial"/>
              </a:rPr>
              <a:t>Objective: 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support teachers’ mental health and wellbeing during and after crises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2085" lvl="1" marL="344805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EAFF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0EAFFF"/>
                </a:solidFill>
                <a:latin typeface="Arial"/>
                <a:ea typeface="Arial"/>
                <a:cs typeface="Arial"/>
                <a:sym typeface="Arial"/>
              </a:rPr>
              <a:t>Format: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Short, easy-to-use multimedia resources (videos, infographics, key messages, audio, and PDFs). Best used when integrated into teacher training or coaching or peer support activities.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2085" lvl="1" marL="344805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EAFF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0EAFFF"/>
                </a:solidFill>
                <a:latin typeface="Arial"/>
                <a:ea typeface="Arial"/>
                <a:cs typeface="Arial"/>
                <a:sym typeface="Arial"/>
              </a:rPr>
              <a:t>Implementation status: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progress, to be finalized and disseminated ahead of the next academic year (by July 2026).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2085" lvl="1" marL="344805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EAFFF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0EAFFF"/>
                </a:solidFill>
                <a:latin typeface="Arial"/>
                <a:ea typeface="Arial"/>
                <a:cs typeface="Arial"/>
                <a:sym typeface="Arial"/>
              </a:rPr>
              <a:t>Implementation contexts: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During and post emergency settings. Initial piloting will be done in collaboration with UNRWA across Lebanon, Syria, Jordan, and Palestine.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2085" lvl="1" marL="344805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Languages: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English, Arabic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17272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logo with text on it&#10;&#10;AI-generated content may be incorrect." id="523" name="Google Shape;52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65745" y="731520"/>
            <a:ext cx="379095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erson and person with a scarf&#10;&#10;AI-generated content may be incorrect." id="524" name="Google Shape;524;p8"/>
          <p:cNvPicPr preferRelativeResize="0"/>
          <p:nvPr/>
        </p:nvPicPr>
        <p:blipFill rotWithShape="1">
          <a:blip r:embed="rId4">
            <a:alphaModFix/>
          </a:blip>
          <a:srcRect b="-481" l="48609" r="0" t="-130"/>
          <a:stretch/>
        </p:blipFill>
        <p:spPr>
          <a:xfrm>
            <a:off x="7666903" y="2741691"/>
            <a:ext cx="4189819" cy="159357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erson and person with a scarf&#10;&#10;AI-generated content may be incorrect." id="525" name="Google Shape;525;p8"/>
          <p:cNvPicPr preferRelativeResize="0"/>
          <p:nvPr/>
        </p:nvPicPr>
        <p:blipFill rotWithShape="1">
          <a:blip r:embed="rId4">
            <a:alphaModFix/>
          </a:blip>
          <a:srcRect b="-481" l="0" r="51305" t="0"/>
          <a:stretch/>
        </p:blipFill>
        <p:spPr>
          <a:xfrm>
            <a:off x="7764779" y="4580171"/>
            <a:ext cx="4092730" cy="159912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6" name="Google Shape;526;p8"/>
          <p:cNvGrpSpPr/>
          <p:nvPr/>
        </p:nvGrpSpPr>
        <p:grpSpPr>
          <a:xfrm>
            <a:off x="4793003" y="41570"/>
            <a:ext cx="2605993" cy="623229"/>
            <a:chOff x="0" y="3273602"/>
            <a:chExt cx="2605993" cy="623229"/>
          </a:xfrm>
        </p:grpSpPr>
        <p:sp>
          <p:nvSpPr>
            <p:cNvPr id="527" name="Google Shape;527;p8"/>
            <p:cNvSpPr/>
            <p:nvPr/>
          </p:nvSpPr>
          <p:spPr>
            <a:xfrm>
              <a:off x="0" y="3273602"/>
              <a:ext cx="2605993" cy="623229"/>
            </a:xfrm>
            <a:prstGeom prst="roundRect">
              <a:avLst>
                <a:gd fmla="val 16667" name="adj"/>
              </a:avLst>
            </a:prstGeom>
            <a:solidFill>
              <a:srgbClr val="49BF6C"/>
            </a:solidFill>
            <a:ln cap="flat" cmpd="sng" w="1905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8" name="Google Shape;528;p8"/>
            <p:cNvSpPr txBox="1"/>
            <p:nvPr/>
          </p:nvSpPr>
          <p:spPr>
            <a:xfrm>
              <a:off x="30424" y="3304026"/>
              <a:ext cx="2545145" cy="5623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76200" spcFirstLastPara="1" rIns="76200" wrap="square" tIns="3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en-US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Workforce</a:t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3" name="Google Shape;533;p9"/>
          <p:cNvGrpSpPr/>
          <p:nvPr/>
        </p:nvGrpSpPr>
        <p:grpSpPr>
          <a:xfrm>
            <a:off x="804349" y="3208727"/>
            <a:ext cx="11820498" cy="73047"/>
            <a:chOff x="0" y="0"/>
            <a:chExt cx="5837283" cy="36073"/>
          </a:xfrm>
        </p:grpSpPr>
        <p:sp>
          <p:nvSpPr>
            <p:cNvPr id="534" name="Google Shape;534;p9"/>
            <p:cNvSpPr/>
            <p:nvPr/>
          </p:nvSpPr>
          <p:spPr>
            <a:xfrm>
              <a:off x="0" y="0"/>
              <a:ext cx="5837283" cy="36073"/>
            </a:xfrm>
            <a:custGeom>
              <a:rect b="b" l="l" r="r" t="t"/>
              <a:pathLst>
                <a:path extrusionOk="0" h="36073" w="5837283">
                  <a:moveTo>
                    <a:pt x="0" y="0"/>
                  </a:moveTo>
                  <a:lnTo>
                    <a:pt x="5837283" y="0"/>
                  </a:lnTo>
                  <a:lnTo>
                    <a:pt x="5837283" y="36073"/>
                  </a:lnTo>
                  <a:lnTo>
                    <a:pt x="0" y="36073"/>
                  </a:lnTo>
                  <a:close/>
                </a:path>
              </a:pathLst>
            </a:custGeom>
            <a:solidFill>
              <a:srgbClr val="169BD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60"/>
                <a:buFont typeface="Calibri"/>
                <a:buNone/>
              </a:pPr>
              <a:r>
                <a:t/>
              </a:r>
              <a:endParaRPr b="0" i="0" sz="96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5" name="Google Shape;535;p9"/>
            <p:cNvSpPr txBox="1"/>
            <p:nvPr/>
          </p:nvSpPr>
          <p:spPr>
            <a:xfrm>
              <a:off x="0" y="9525"/>
              <a:ext cx="5837283" cy="265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075" lIns="27075" spcFirstLastPara="1" rIns="27075" wrap="square" tIns="27075">
              <a:noAutofit/>
            </a:bodyPr>
            <a:lstStyle/>
            <a:p>
              <a:pPr indent="0" lvl="0" marL="0" marR="0" rtl="0" algn="ctr">
                <a:lnSpc>
                  <a:spcPct val="93333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60"/>
                <a:buFont typeface="Calibri"/>
                <a:buNone/>
              </a:pPr>
              <a:r>
                <a:t/>
              </a:r>
              <a:endParaRPr b="0" i="0" sz="96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36" name="Google Shape;536;p9"/>
          <p:cNvGrpSpPr/>
          <p:nvPr/>
        </p:nvGrpSpPr>
        <p:grpSpPr>
          <a:xfrm>
            <a:off x="1621052" y="2986437"/>
            <a:ext cx="517627" cy="517627"/>
            <a:chOff x="0" y="0"/>
            <a:chExt cx="1294068" cy="1294068"/>
          </a:xfrm>
        </p:grpSpPr>
        <p:grpSp>
          <p:nvGrpSpPr>
            <p:cNvPr id="537" name="Google Shape;537;p9"/>
            <p:cNvGrpSpPr/>
            <p:nvPr/>
          </p:nvGrpSpPr>
          <p:grpSpPr>
            <a:xfrm>
              <a:off x="0" y="0"/>
              <a:ext cx="1294068" cy="1294068"/>
              <a:chOff x="0" y="0"/>
              <a:chExt cx="812800" cy="812800"/>
            </a:xfrm>
          </p:grpSpPr>
          <p:sp>
            <p:nvSpPr>
              <p:cNvPr id="538" name="Google Shape;538;p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BFCF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960"/>
                  <a:buFont typeface="Calibri"/>
                  <a:buNone/>
                </a:pPr>
                <a:r>
                  <a:t/>
                </a:r>
                <a:endParaRPr b="0" i="0" sz="96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9" name="Google Shape;539;p9"/>
              <p:cNvSpPr txBox="1"/>
              <p:nvPr/>
            </p:nvSpPr>
            <p:spPr>
              <a:xfrm>
                <a:off x="76200" y="85725"/>
                <a:ext cx="660400" cy="650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7925" lIns="7925" spcFirstLastPara="1" rIns="7925" wrap="square" tIns="7925">
                <a:noAutofit/>
              </a:bodyPr>
              <a:lstStyle/>
              <a:p>
                <a:pPr indent="0" lvl="0" marL="0" marR="0" rtl="0" algn="ctr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960"/>
                  <a:buFont typeface="Calibri"/>
                  <a:buNone/>
                </a:pPr>
                <a:r>
                  <a:t/>
                </a:r>
                <a:endParaRPr b="0" i="0" sz="96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40" name="Google Shape;540;p9"/>
            <p:cNvGrpSpPr/>
            <p:nvPr/>
          </p:nvGrpSpPr>
          <p:grpSpPr>
            <a:xfrm>
              <a:off x="177932" y="177932"/>
              <a:ext cx="938204" cy="938204"/>
              <a:chOff x="0" y="0"/>
              <a:chExt cx="812800" cy="812800"/>
            </a:xfrm>
          </p:grpSpPr>
          <p:sp>
            <p:nvSpPr>
              <p:cNvPr id="541" name="Google Shape;541;p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169B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960"/>
                  <a:buFont typeface="Calibri"/>
                  <a:buNone/>
                </a:pPr>
                <a:r>
                  <a:t/>
                </a:r>
                <a:endParaRPr b="0" i="0" sz="96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2" name="Google Shape;542;p9"/>
              <p:cNvSpPr txBox="1"/>
              <p:nvPr/>
            </p:nvSpPr>
            <p:spPr>
              <a:xfrm>
                <a:off x="76200" y="85725"/>
                <a:ext cx="660400" cy="650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7925" lIns="7925" spcFirstLastPara="1" rIns="7925" wrap="square" tIns="7925">
                <a:noAutofit/>
              </a:bodyPr>
              <a:lstStyle/>
              <a:p>
                <a:pPr indent="0" lvl="0" marL="0" marR="0" rtl="0" algn="ctr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960"/>
                  <a:buFont typeface="Calibri"/>
                  <a:buNone/>
                </a:pPr>
                <a:r>
                  <a:t/>
                </a:r>
                <a:endParaRPr b="0" i="0" sz="96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43" name="Google Shape;543;p9"/>
          <p:cNvGrpSpPr/>
          <p:nvPr/>
        </p:nvGrpSpPr>
        <p:grpSpPr>
          <a:xfrm>
            <a:off x="5159597" y="2958485"/>
            <a:ext cx="517627" cy="517627"/>
            <a:chOff x="0" y="0"/>
            <a:chExt cx="1294068" cy="1294068"/>
          </a:xfrm>
        </p:grpSpPr>
        <p:grpSp>
          <p:nvGrpSpPr>
            <p:cNvPr id="544" name="Google Shape;544;p9"/>
            <p:cNvGrpSpPr/>
            <p:nvPr/>
          </p:nvGrpSpPr>
          <p:grpSpPr>
            <a:xfrm>
              <a:off x="0" y="0"/>
              <a:ext cx="1294068" cy="1294068"/>
              <a:chOff x="0" y="0"/>
              <a:chExt cx="812800" cy="812800"/>
            </a:xfrm>
          </p:grpSpPr>
          <p:sp>
            <p:nvSpPr>
              <p:cNvPr id="545" name="Google Shape;545;p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BFCF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960"/>
                  <a:buFont typeface="Calibri"/>
                  <a:buNone/>
                </a:pPr>
                <a:r>
                  <a:t/>
                </a:r>
                <a:endParaRPr b="0" i="0" sz="96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6" name="Google Shape;546;p9"/>
              <p:cNvSpPr txBox="1"/>
              <p:nvPr/>
            </p:nvSpPr>
            <p:spPr>
              <a:xfrm>
                <a:off x="76200" y="85725"/>
                <a:ext cx="660400" cy="650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7925" lIns="7925" spcFirstLastPara="1" rIns="7925" wrap="square" tIns="7925">
                <a:noAutofit/>
              </a:bodyPr>
              <a:lstStyle/>
              <a:p>
                <a:pPr indent="0" lvl="0" marL="0" marR="0" rtl="0" algn="ctr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960"/>
                  <a:buFont typeface="Calibri"/>
                  <a:buNone/>
                </a:pPr>
                <a:r>
                  <a:t/>
                </a:r>
                <a:endParaRPr b="0" i="0" sz="96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47" name="Google Shape;547;p9"/>
            <p:cNvGrpSpPr/>
            <p:nvPr/>
          </p:nvGrpSpPr>
          <p:grpSpPr>
            <a:xfrm>
              <a:off x="177932" y="177932"/>
              <a:ext cx="938204" cy="938204"/>
              <a:chOff x="0" y="0"/>
              <a:chExt cx="812800" cy="812800"/>
            </a:xfrm>
          </p:grpSpPr>
          <p:sp>
            <p:nvSpPr>
              <p:cNvPr id="548" name="Google Shape;548;p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169BD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960"/>
                  <a:buFont typeface="Calibri"/>
                  <a:buNone/>
                </a:pPr>
                <a:r>
                  <a:t/>
                </a:r>
                <a:endParaRPr b="0" i="0" sz="96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9" name="Google Shape;549;p9"/>
              <p:cNvSpPr txBox="1"/>
              <p:nvPr/>
            </p:nvSpPr>
            <p:spPr>
              <a:xfrm>
                <a:off x="76200" y="85725"/>
                <a:ext cx="660400" cy="650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7925" lIns="7925" spcFirstLastPara="1" rIns="7925" wrap="square" tIns="7925">
                <a:noAutofit/>
              </a:bodyPr>
              <a:lstStyle/>
              <a:p>
                <a:pPr indent="0" lvl="0" marL="0" marR="0" rtl="0" algn="ctr">
                  <a:lnSpc>
                    <a:spcPct val="93333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960"/>
                  <a:buFont typeface="Calibri"/>
                  <a:buNone/>
                </a:pPr>
                <a:r>
                  <a:t/>
                </a:r>
                <a:endParaRPr b="0" i="0" sz="96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50" name="Google Shape;550;p9"/>
          <p:cNvGrpSpPr/>
          <p:nvPr/>
        </p:nvGrpSpPr>
        <p:grpSpPr>
          <a:xfrm>
            <a:off x="7122170" y="2958485"/>
            <a:ext cx="517627" cy="517627"/>
            <a:chOff x="0" y="0"/>
            <a:chExt cx="812800" cy="812800"/>
          </a:xfrm>
        </p:grpSpPr>
        <p:sp>
          <p:nvSpPr>
            <p:cNvPr id="551" name="Google Shape;551;p9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BFCF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60"/>
                <a:buFont typeface="Calibri"/>
                <a:buNone/>
              </a:pPr>
              <a:r>
                <a:t/>
              </a:r>
              <a:endParaRPr b="0" i="0" sz="96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2" name="Google Shape;552;p9"/>
            <p:cNvSpPr txBox="1"/>
            <p:nvPr/>
          </p:nvSpPr>
          <p:spPr>
            <a:xfrm>
              <a:off x="76200" y="85725"/>
              <a:ext cx="660400" cy="6508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925" lIns="7925" spcFirstLastPara="1" rIns="7925" wrap="square" tIns="7925">
              <a:noAutofit/>
            </a:bodyPr>
            <a:lstStyle/>
            <a:p>
              <a:pPr indent="0" lvl="0" marL="0" marR="0" rtl="0" algn="ctr">
                <a:lnSpc>
                  <a:spcPct val="93333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60"/>
                <a:buFont typeface="Calibri"/>
                <a:buNone/>
              </a:pPr>
              <a:r>
                <a:t/>
              </a:r>
              <a:endParaRPr b="0" i="0" sz="96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3" name="Google Shape;553;p9"/>
          <p:cNvGrpSpPr/>
          <p:nvPr/>
        </p:nvGrpSpPr>
        <p:grpSpPr>
          <a:xfrm>
            <a:off x="7193342" y="3029658"/>
            <a:ext cx="375282" cy="375282"/>
            <a:chOff x="0" y="0"/>
            <a:chExt cx="812800" cy="812800"/>
          </a:xfrm>
        </p:grpSpPr>
        <p:sp>
          <p:nvSpPr>
            <p:cNvPr id="554" name="Google Shape;554;p9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69BD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60"/>
                <a:buFont typeface="Calibri"/>
                <a:buNone/>
              </a:pPr>
              <a:r>
                <a:t/>
              </a:r>
              <a:endParaRPr b="0" i="0" sz="96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5" name="Google Shape;555;p9"/>
            <p:cNvSpPr txBox="1"/>
            <p:nvPr/>
          </p:nvSpPr>
          <p:spPr>
            <a:xfrm>
              <a:off x="76200" y="85725"/>
              <a:ext cx="660400" cy="6508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925" lIns="7925" spcFirstLastPara="1" rIns="7925" wrap="square" tIns="7925">
              <a:noAutofit/>
            </a:bodyPr>
            <a:lstStyle/>
            <a:p>
              <a:pPr indent="0" lvl="0" marL="0" marR="0" rtl="0" algn="ctr">
                <a:lnSpc>
                  <a:spcPct val="93333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60"/>
                <a:buFont typeface="Calibri"/>
                <a:buNone/>
              </a:pPr>
              <a:r>
                <a:t/>
              </a:r>
              <a:endParaRPr b="0" i="0" sz="96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6" name="Google Shape;556;p9"/>
          <p:cNvSpPr txBox="1"/>
          <p:nvPr/>
        </p:nvSpPr>
        <p:spPr>
          <a:xfrm>
            <a:off x="6884706" y="3511029"/>
            <a:ext cx="992554" cy="1633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62"/>
              </a:lnSpc>
              <a:spcBef>
                <a:spcPts val="0"/>
              </a:spcBef>
              <a:spcAft>
                <a:spcPts val="0"/>
              </a:spcAft>
              <a:buClr>
                <a:srgbClr val="169BDD"/>
              </a:buClr>
              <a:buSzPts val="1067"/>
              <a:buFont typeface="Poppins"/>
              <a:buNone/>
            </a:pPr>
            <a:r>
              <a:rPr b="1" i="0" lang="en-US" sz="1067" u="none" cap="none" strike="noStrike">
                <a:solidFill>
                  <a:srgbClr val="169BDD"/>
                </a:solidFill>
                <a:latin typeface="Poppins"/>
                <a:ea typeface="Poppins"/>
                <a:cs typeface="Poppins"/>
                <a:sym typeface="Poppins"/>
              </a:rPr>
              <a:t>16-19 YEARS</a:t>
            </a:r>
            <a:endParaRPr/>
          </a:p>
        </p:txBody>
      </p:sp>
      <p:grpSp>
        <p:nvGrpSpPr>
          <p:cNvPr id="557" name="Google Shape;557;p9"/>
          <p:cNvGrpSpPr/>
          <p:nvPr/>
        </p:nvGrpSpPr>
        <p:grpSpPr>
          <a:xfrm>
            <a:off x="1022730" y="3707909"/>
            <a:ext cx="1043294" cy="152400"/>
            <a:chOff x="18184" y="0"/>
            <a:chExt cx="2608235" cy="381000"/>
          </a:xfrm>
        </p:grpSpPr>
        <p:cxnSp>
          <p:nvCxnSpPr>
            <p:cNvPr id="558" name="Google Shape;558;p9"/>
            <p:cNvCxnSpPr/>
            <p:nvPr/>
          </p:nvCxnSpPr>
          <p:spPr>
            <a:xfrm>
              <a:off x="85443" y="367362"/>
              <a:ext cx="2473717" cy="0"/>
            </a:xfrm>
            <a:prstGeom prst="straightConnector1">
              <a:avLst/>
            </a:prstGeom>
            <a:noFill/>
            <a:ln cap="flat" cmpd="sng" w="36350">
              <a:solidFill>
                <a:srgbClr val="000000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559" name="Google Shape;559;p9"/>
            <p:cNvCxnSpPr/>
            <p:nvPr/>
          </p:nvCxnSpPr>
          <p:spPr>
            <a:xfrm rot="10800000">
              <a:off x="2626419" y="0"/>
              <a:ext cx="0" cy="381000"/>
            </a:xfrm>
            <a:prstGeom prst="straightConnector1">
              <a:avLst/>
            </a:prstGeom>
            <a:noFill/>
            <a:ln cap="flat" cmpd="sng" w="36350">
              <a:solidFill>
                <a:srgbClr val="000000"/>
              </a:solidFill>
              <a:prstDash val="dot"/>
              <a:round/>
              <a:headEnd len="sm" w="sm" type="none"/>
              <a:tailEnd len="med" w="med" type="stealth"/>
            </a:ln>
          </p:spPr>
        </p:cxnSp>
        <p:cxnSp>
          <p:nvCxnSpPr>
            <p:cNvPr id="560" name="Google Shape;560;p9"/>
            <p:cNvCxnSpPr/>
            <p:nvPr/>
          </p:nvCxnSpPr>
          <p:spPr>
            <a:xfrm rot="10800000">
              <a:off x="18184" y="0"/>
              <a:ext cx="0" cy="381000"/>
            </a:xfrm>
            <a:prstGeom prst="straightConnector1">
              <a:avLst/>
            </a:prstGeom>
            <a:noFill/>
            <a:ln cap="flat" cmpd="sng" w="36350">
              <a:solidFill>
                <a:srgbClr val="000000"/>
              </a:solidFill>
              <a:prstDash val="dot"/>
              <a:round/>
              <a:headEnd len="sm" w="sm" type="none"/>
              <a:tailEnd len="med" w="med" type="stealth"/>
            </a:ln>
          </p:spPr>
        </p:cxnSp>
      </p:grpSp>
      <p:grpSp>
        <p:nvGrpSpPr>
          <p:cNvPr id="561" name="Google Shape;561;p9"/>
          <p:cNvGrpSpPr/>
          <p:nvPr/>
        </p:nvGrpSpPr>
        <p:grpSpPr>
          <a:xfrm>
            <a:off x="2564679" y="3718894"/>
            <a:ext cx="3756113" cy="152400"/>
            <a:chOff x="19050" y="0"/>
            <a:chExt cx="9390281" cy="381000"/>
          </a:xfrm>
        </p:grpSpPr>
        <p:cxnSp>
          <p:nvCxnSpPr>
            <p:cNvPr id="562" name="Google Shape;562;p9"/>
            <p:cNvCxnSpPr/>
            <p:nvPr/>
          </p:nvCxnSpPr>
          <p:spPr>
            <a:xfrm>
              <a:off x="19050" y="381000"/>
              <a:ext cx="9390281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563" name="Google Shape;563;p9"/>
            <p:cNvCxnSpPr/>
            <p:nvPr/>
          </p:nvCxnSpPr>
          <p:spPr>
            <a:xfrm rot="10800000">
              <a:off x="9409331" y="0"/>
              <a:ext cx="0" cy="3810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dot"/>
              <a:round/>
              <a:headEnd len="sm" w="sm" type="none"/>
              <a:tailEnd len="med" w="med" type="stealth"/>
            </a:ln>
          </p:spPr>
        </p:cxnSp>
        <p:cxnSp>
          <p:nvCxnSpPr>
            <p:cNvPr id="564" name="Google Shape;564;p9"/>
            <p:cNvCxnSpPr/>
            <p:nvPr/>
          </p:nvCxnSpPr>
          <p:spPr>
            <a:xfrm rot="10800000">
              <a:off x="19050" y="0"/>
              <a:ext cx="0" cy="3810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dot"/>
              <a:round/>
              <a:headEnd len="sm" w="sm" type="none"/>
              <a:tailEnd len="med" w="med" type="stealth"/>
            </a:ln>
          </p:spPr>
        </p:cxnSp>
      </p:grpSp>
      <p:grpSp>
        <p:nvGrpSpPr>
          <p:cNvPr id="565" name="Google Shape;565;p9"/>
          <p:cNvGrpSpPr/>
          <p:nvPr/>
        </p:nvGrpSpPr>
        <p:grpSpPr>
          <a:xfrm>
            <a:off x="1890113" y="4295448"/>
            <a:ext cx="1661978" cy="152400"/>
            <a:chOff x="19050" y="0"/>
            <a:chExt cx="4154943" cy="381000"/>
          </a:xfrm>
        </p:grpSpPr>
        <p:cxnSp>
          <p:nvCxnSpPr>
            <p:cNvPr id="566" name="Google Shape;566;p9"/>
            <p:cNvCxnSpPr/>
            <p:nvPr/>
          </p:nvCxnSpPr>
          <p:spPr>
            <a:xfrm>
              <a:off x="19050" y="381000"/>
              <a:ext cx="4154943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567" name="Google Shape;567;p9"/>
            <p:cNvCxnSpPr/>
            <p:nvPr/>
          </p:nvCxnSpPr>
          <p:spPr>
            <a:xfrm rot="10800000">
              <a:off x="4173993" y="0"/>
              <a:ext cx="0" cy="3810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dot"/>
              <a:round/>
              <a:headEnd len="sm" w="sm" type="none"/>
              <a:tailEnd len="med" w="med" type="stealth"/>
            </a:ln>
          </p:spPr>
        </p:cxnSp>
        <p:cxnSp>
          <p:nvCxnSpPr>
            <p:cNvPr id="568" name="Google Shape;568;p9"/>
            <p:cNvCxnSpPr/>
            <p:nvPr/>
          </p:nvCxnSpPr>
          <p:spPr>
            <a:xfrm rot="10800000">
              <a:off x="19050" y="0"/>
              <a:ext cx="0" cy="3810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dot"/>
              <a:round/>
              <a:headEnd len="sm" w="sm" type="none"/>
              <a:tailEnd len="med" w="med" type="stealth"/>
            </a:ln>
          </p:spPr>
        </p:cxnSp>
      </p:grpSp>
      <p:grpSp>
        <p:nvGrpSpPr>
          <p:cNvPr id="569" name="Google Shape;569;p9"/>
          <p:cNvGrpSpPr/>
          <p:nvPr/>
        </p:nvGrpSpPr>
        <p:grpSpPr>
          <a:xfrm>
            <a:off x="3623426" y="4305608"/>
            <a:ext cx="1523046" cy="152400"/>
            <a:chOff x="19050" y="0"/>
            <a:chExt cx="3807616" cy="381000"/>
          </a:xfrm>
        </p:grpSpPr>
        <p:cxnSp>
          <p:nvCxnSpPr>
            <p:cNvPr id="570" name="Google Shape;570;p9"/>
            <p:cNvCxnSpPr/>
            <p:nvPr/>
          </p:nvCxnSpPr>
          <p:spPr>
            <a:xfrm>
              <a:off x="19050" y="381000"/>
              <a:ext cx="3807616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571" name="Google Shape;571;p9"/>
            <p:cNvCxnSpPr/>
            <p:nvPr/>
          </p:nvCxnSpPr>
          <p:spPr>
            <a:xfrm rot="10800000">
              <a:off x="3826666" y="0"/>
              <a:ext cx="0" cy="3810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dot"/>
              <a:round/>
              <a:headEnd len="sm" w="sm" type="none"/>
              <a:tailEnd len="med" w="med" type="stealth"/>
            </a:ln>
          </p:spPr>
        </p:cxnSp>
        <p:cxnSp>
          <p:nvCxnSpPr>
            <p:cNvPr id="572" name="Google Shape;572;p9"/>
            <p:cNvCxnSpPr/>
            <p:nvPr/>
          </p:nvCxnSpPr>
          <p:spPr>
            <a:xfrm rot="10800000">
              <a:off x="19050" y="0"/>
              <a:ext cx="0" cy="3810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dot"/>
              <a:round/>
              <a:headEnd len="sm" w="sm" type="none"/>
              <a:tailEnd len="med" w="med" type="stealth"/>
            </a:ln>
          </p:spPr>
        </p:cxnSp>
      </p:grpSp>
      <p:grpSp>
        <p:nvGrpSpPr>
          <p:cNvPr id="573" name="Google Shape;573;p9"/>
          <p:cNvGrpSpPr/>
          <p:nvPr/>
        </p:nvGrpSpPr>
        <p:grpSpPr>
          <a:xfrm>
            <a:off x="3540478" y="4951021"/>
            <a:ext cx="3832495" cy="152400"/>
            <a:chOff x="19050" y="0"/>
            <a:chExt cx="9581238" cy="381000"/>
          </a:xfrm>
        </p:grpSpPr>
        <p:cxnSp>
          <p:nvCxnSpPr>
            <p:cNvPr id="574" name="Google Shape;574;p9"/>
            <p:cNvCxnSpPr/>
            <p:nvPr/>
          </p:nvCxnSpPr>
          <p:spPr>
            <a:xfrm>
              <a:off x="19050" y="381000"/>
              <a:ext cx="9581238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575" name="Google Shape;575;p9"/>
            <p:cNvCxnSpPr/>
            <p:nvPr/>
          </p:nvCxnSpPr>
          <p:spPr>
            <a:xfrm rot="10800000">
              <a:off x="9600288" y="0"/>
              <a:ext cx="0" cy="3810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dot"/>
              <a:round/>
              <a:headEnd len="sm" w="sm" type="none"/>
              <a:tailEnd len="med" w="med" type="stealth"/>
            </a:ln>
          </p:spPr>
        </p:cxnSp>
        <p:cxnSp>
          <p:nvCxnSpPr>
            <p:cNvPr id="576" name="Google Shape;576;p9"/>
            <p:cNvCxnSpPr/>
            <p:nvPr/>
          </p:nvCxnSpPr>
          <p:spPr>
            <a:xfrm rot="10800000">
              <a:off x="19050" y="0"/>
              <a:ext cx="0" cy="3810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dot"/>
              <a:round/>
              <a:headEnd len="sm" w="sm" type="none"/>
              <a:tailEnd len="med" w="med" type="stealth"/>
            </a:ln>
          </p:spPr>
        </p:cxnSp>
      </p:grpSp>
      <p:sp>
        <p:nvSpPr>
          <p:cNvPr id="577" name="Google Shape;577;p9"/>
          <p:cNvSpPr txBox="1"/>
          <p:nvPr/>
        </p:nvSpPr>
        <p:spPr>
          <a:xfrm>
            <a:off x="2909211" y="2534359"/>
            <a:ext cx="3096332" cy="3013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Arial"/>
              <a:buNone/>
            </a:pPr>
            <a:r>
              <a:rPr b="1" i="0" lang="en-US" sz="9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Play and Heal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Arial"/>
              <a:buNone/>
            </a:pPr>
            <a:r>
              <a:rPr b="0" i="0" lang="en-US" sz="9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(Children and adolescents 6-12 years)</a:t>
            </a:r>
            <a:endParaRPr/>
          </a:p>
        </p:txBody>
      </p:sp>
      <p:grpSp>
        <p:nvGrpSpPr>
          <p:cNvPr id="578" name="Google Shape;578;p9"/>
          <p:cNvGrpSpPr/>
          <p:nvPr/>
        </p:nvGrpSpPr>
        <p:grpSpPr>
          <a:xfrm>
            <a:off x="3481864" y="2837893"/>
            <a:ext cx="1951027" cy="176496"/>
            <a:chOff x="19050" y="19050"/>
            <a:chExt cx="7839092" cy="381000"/>
          </a:xfrm>
        </p:grpSpPr>
        <p:cxnSp>
          <p:nvCxnSpPr>
            <p:cNvPr id="579" name="Google Shape;579;p9"/>
            <p:cNvCxnSpPr/>
            <p:nvPr/>
          </p:nvCxnSpPr>
          <p:spPr>
            <a:xfrm rot="10800000">
              <a:off x="19050" y="19050"/>
              <a:ext cx="7839092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580" name="Google Shape;580;p9"/>
            <p:cNvCxnSpPr/>
            <p:nvPr/>
          </p:nvCxnSpPr>
          <p:spPr>
            <a:xfrm>
              <a:off x="19050" y="19050"/>
              <a:ext cx="0" cy="3810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dot"/>
              <a:round/>
              <a:headEnd len="sm" w="sm" type="none"/>
              <a:tailEnd len="med" w="med" type="stealth"/>
            </a:ln>
          </p:spPr>
        </p:cxnSp>
        <p:cxnSp>
          <p:nvCxnSpPr>
            <p:cNvPr id="581" name="Google Shape;581;p9"/>
            <p:cNvCxnSpPr/>
            <p:nvPr/>
          </p:nvCxnSpPr>
          <p:spPr>
            <a:xfrm>
              <a:off x="7858142" y="19050"/>
              <a:ext cx="0" cy="3810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dot"/>
              <a:round/>
              <a:headEnd len="sm" w="sm" type="none"/>
              <a:tailEnd len="med" w="med" type="stealth"/>
            </a:ln>
          </p:spPr>
        </p:cxnSp>
      </p:grpSp>
      <p:grpSp>
        <p:nvGrpSpPr>
          <p:cNvPr id="582" name="Google Shape;582;p9"/>
          <p:cNvGrpSpPr/>
          <p:nvPr/>
        </p:nvGrpSpPr>
        <p:grpSpPr>
          <a:xfrm>
            <a:off x="2364959" y="2370527"/>
            <a:ext cx="4578906" cy="152400"/>
            <a:chOff x="19050" y="19050"/>
            <a:chExt cx="11447264" cy="381000"/>
          </a:xfrm>
        </p:grpSpPr>
        <p:cxnSp>
          <p:nvCxnSpPr>
            <p:cNvPr id="583" name="Google Shape;583;p9"/>
            <p:cNvCxnSpPr/>
            <p:nvPr/>
          </p:nvCxnSpPr>
          <p:spPr>
            <a:xfrm rot="10800000">
              <a:off x="19050" y="19050"/>
              <a:ext cx="11447264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584" name="Google Shape;584;p9"/>
            <p:cNvCxnSpPr/>
            <p:nvPr/>
          </p:nvCxnSpPr>
          <p:spPr>
            <a:xfrm>
              <a:off x="19050" y="19050"/>
              <a:ext cx="0" cy="3810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dot"/>
              <a:round/>
              <a:headEnd len="sm" w="sm" type="none"/>
              <a:tailEnd len="med" w="med" type="stealth"/>
            </a:ln>
          </p:spPr>
        </p:cxnSp>
        <p:cxnSp>
          <p:nvCxnSpPr>
            <p:cNvPr id="585" name="Google Shape;585;p9"/>
            <p:cNvCxnSpPr/>
            <p:nvPr/>
          </p:nvCxnSpPr>
          <p:spPr>
            <a:xfrm>
              <a:off x="11466314" y="19050"/>
              <a:ext cx="0" cy="3810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dot"/>
              <a:round/>
              <a:headEnd len="sm" w="sm" type="none"/>
              <a:tailEnd len="med" w="med" type="stealth"/>
            </a:ln>
          </p:spPr>
        </p:cxnSp>
      </p:grpSp>
      <p:sp>
        <p:nvSpPr>
          <p:cNvPr id="586" name="Google Shape;586;p9"/>
          <p:cNvSpPr txBox="1"/>
          <p:nvPr/>
        </p:nvSpPr>
        <p:spPr>
          <a:xfrm>
            <a:off x="2275620" y="2022573"/>
            <a:ext cx="4675865" cy="3013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Arial"/>
              <a:buNone/>
            </a:pPr>
            <a:r>
              <a:rPr b="1" i="0" lang="en-US" sz="9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TeamUP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Arial"/>
              <a:buNone/>
            </a:pPr>
            <a:r>
              <a:rPr b="0" i="0" lang="en-US" sz="9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(Children and adolescents 6-18 years)</a:t>
            </a:r>
            <a:endParaRPr/>
          </a:p>
        </p:txBody>
      </p:sp>
      <p:grpSp>
        <p:nvGrpSpPr>
          <p:cNvPr id="587" name="Google Shape;587;p9"/>
          <p:cNvGrpSpPr/>
          <p:nvPr/>
        </p:nvGrpSpPr>
        <p:grpSpPr>
          <a:xfrm>
            <a:off x="1887486" y="1875253"/>
            <a:ext cx="2383495" cy="152400"/>
            <a:chOff x="19050" y="19050"/>
            <a:chExt cx="5958738" cy="381000"/>
          </a:xfrm>
        </p:grpSpPr>
        <p:cxnSp>
          <p:nvCxnSpPr>
            <p:cNvPr id="588" name="Google Shape;588;p9"/>
            <p:cNvCxnSpPr/>
            <p:nvPr/>
          </p:nvCxnSpPr>
          <p:spPr>
            <a:xfrm rot="10800000">
              <a:off x="19050" y="19050"/>
              <a:ext cx="5958738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589" name="Google Shape;589;p9"/>
            <p:cNvCxnSpPr/>
            <p:nvPr/>
          </p:nvCxnSpPr>
          <p:spPr>
            <a:xfrm>
              <a:off x="19050" y="19050"/>
              <a:ext cx="0" cy="3810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dot"/>
              <a:round/>
              <a:headEnd len="sm" w="sm" type="none"/>
              <a:tailEnd len="med" w="med" type="stealth"/>
            </a:ln>
          </p:spPr>
        </p:cxnSp>
        <p:cxnSp>
          <p:nvCxnSpPr>
            <p:cNvPr id="590" name="Google Shape;590;p9"/>
            <p:cNvCxnSpPr/>
            <p:nvPr/>
          </p:nvCxnSpPr>
          <p:spPr>
            <a:xfrm>
              <a:off x="5977788" y="19050"/>
              <a:ext cx="0" cy="3810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dot"/>
              <a:round/>
              <a:headEnd len="sm" w="sm" type="none"/>
              <a:tailEnd len="med" w="med" type="stealth"/>
            </a:ln>
          </p:spPr>
        </p:cxnSp>
      </p:grpSp>
      <p:grpSp>
        <p:nvGrpSpPr>
          <p:cNvPr id="591" name="Google Shape;591;p9"/>
          <p:cNvGrpSpPr/>
          <p:nvPr/>
        </p:nvGrpSpPr>
        <p:grpSpPr>
          <a:xfrm>
            <a:off x="8662126" y="299273"/>
            <a:ext cx="4160300" cy="6177727"/>
            <a:chOff x="0" y="-9525"/>
            <a:chExt cx="2054469" cy="3050730"/>
          </a:xfrm>
        </p:grpSpPr>
        <p:sp>
          <p:nvSpPr>
            <p:cNvPr id="592" name="Google Shape;592;p9"/>
            <p:cNvSpPr/>
            <p:nvPr/>
          </p:nvSpPr>
          <p:spPr>
            <a:xfrm>
              <a:off x="0" y="0"/>
              <a:ext cx="2054469" cy="3041205"/>
            </a:xfrm>
            <a:custGeom>
              <a:rect b="b" l="l" r="r" t="t"/>
              <a:pathLst>
                <a:path extrusionOk="0" h="3041205" w="2054469">
                  <a:moveTo>
                    <a:pt x="0" y="0"/>
                  </a:moveTo>
                  <a:lnTo>
                    <a:pt x="2054469" y="0"/>
                  </a:lnTo>
                  <a:lnTo>
                    <a:pt x="2054469" y="3041205"/>
                  </a:lnTo>
                  <a:lnTo>
                    <a:pt x="0" y="3041205"/>
                  </a:lnTo>
                  <a:close/>
                </a:path>
              </a:pathLst>
            </a:custGeom>
            <a:solidFill>
              <a:srgbClr val="169BD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60"/>
                <a:buFont typeface="Calibri"/>
                <a:buNone/>
              </a:pPr>
              <a:r>
                <a:t/>
              </a:r>
              <a:endParaRPr b="0" i="0" sz="96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3" name="Google Shape;593;p9"/>
            <p:cNvSpPr txBox="1"/>
            <p:nvPr/>
          </p:nvSpPr>
          <p:spPr>
            <a:xfrm>
              <a:off x="0" y="-9525"/>
              <a:ext cx="2054469" cy="30507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075" lIns="27075" spcFirstLastPara="1" rIns="27075" wrap="square" tIns="27075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60"/>
                <a:buFont typeface="Calibri"/>
                <a:buNone/>
              </a:pPr>
              <a:r>
                <a:t/>
              </a:r>
              <a:endParaRPr b="0" i="0" sz="96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94" name="Google Shape;594;p9"/>
          <p:cNvSpPr txBox="1"/>
          <p:nvPr/>
        </p:nvSpPr>
        <p:spPr>
          <a:xfrm>
            <a:off x="4984254" y="3514372"/>
            <a:ext cx="874293" cy="1633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62"/>
              </a:lnSpc>
              <a:spcBef>
                <a:spcPts val="0"/>
              </a:spcBef>
              <a:spcAft>
                <a:spcPts val="0"/>
              </a:spcAft>
              <a:buClr>
                <a:srgbClr val="169BDD"/>
              </a:buClr>
              <a:buSzPts val="1067"/>
              <a:buFont typeface="Poppins"/>
              <a:buNone/>
            </a:pPr>
            <a:r>
              <a:rPr b="1" i="0" lang="en-US" sz="1067" u="none" cap="none" strike="noStrike">
                <a:solidFill>
                  <a:srgbClr val="169BDD"/>
                </a:solidFill>
                <a:latin typeface="Poppins"/>
                <a:ea typeface="Poppins"/>
                <a:cs typeface="Poppins"/>
                <a:sym typeface="Poppins"/>
              </a:rPr>
              <a:t>11-15 YEARS</a:t>
            </a:r>
            <a:endParaRPr/>
          </a:p>
        </p:txBody>
      </p:sp>
      <p:sp>
        <p:nvSpPr>
          <p:cNvPr id="595" name="Google Shape;595;p9"/>
          <p:cNvSpPr txBox="1"/>
          <p:nvPr/>
        </p:nvSpPr>
        <p:spPr>
          <a:xfrm>
            <a:off x="1484111" y="3530166"/>
            <a:ext cx="791510" cy="1633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62"/>
              </a:lnSpc>
              <a:spcBef>
                <a:spcPts val="0"/>
              </a:spcBef>
              <a:spcAft>
                <a:spcPts val="0"/>
              </a:spcAft>
              <a:buClr>
                <a:srgbClr val="169BDD"/>
              </a:buClr>
              <a:buSzPts val="1067"/>
              <a:buFont typeface="Poppins"/>
              <a:buNone/>
            </a:pPr>
            <a:r>
              <a:rPr b="1" i="0" lang="en-US" sz="1067" u="none" cap="none" strike="noStrike">
                <a:solidFill>
                  <a:srgbClr val="169BDD"/>
                </a:solidFill>
                <a:latin typeface="Poppins"/>
                <a:ea typeface="Poppins"/>
                <a:cs typeface="Poppins"/>
                <a:sym typeface="Poppins"/>
              </a:rPr>
              <a:t>0-5 YEARS</a:t>
            </a:r>
            <a:endParaRPr/>
          </a:p>
        </p:txBody>
      </p:sp>
      <p:grpSp>
        <p:nvGrpSpPr>
          <p:cNvPr id="596" name="Google Shape;596;p9"/>
          <p:cNvGrpSpPr/>
          <p:nvPr/>
        </p:nvGrpSpPr>
        <p:grpSpPr>
          <a:xfrm>
            <a:off x="3303525" y="2958485"/>
            <a:ext cx="517627" cy="517627"/>
            <a:chOff x="0" y="0"/>
            <a:chExt cx="812800" cy="812800"/>
          </a:xfrm>
        </p:grpSpPr>
        <p:sp>
          <p:nvSpPr>
            <p:cNvPr id="597" name="Google Shape;597;p9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BFCF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60"/>
                <a:buFont typeface="Calibri"/>
                <a:buNone/>
              </a:pPr>
              <a:r>
                <a:t/>
              </a:r>
              <a:endParaRPr b="0" i="0" sz="96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8" name="Google Shape;598;p9"/>
            <p:cNvSpPr txBox="1"/>
            <p:nvPr/>
          </p:nvSpPr>
          <p:spPr>
            <a:xfrm>
              <a:off x="76200" y="85725"/>
              <a:ext cx="660400" cy="6508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925" lIns="7925" spcFirstLastPara="1" rIns="7925" wrap="square" tIns="7925">
              <a:noAutofit/>
            </a:bodyPr>
            <a:lstStyle/>
            <a:p>
              <a:pPr indent="0" lvl="0" marL="0" marR="0" rtl="0" algn="ctr">
                <a:lnSpc>
                  <a:spcPct val="93333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60"/>
                <a:buFont typeface="Calibri"/>
                <a:buNone/>
              </a:pPr>
              <a:r>
                <a:t/>
              </a:r>
              <a:endParaRPr b="0" i="0" sz="96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99" name="Google Shape;599;p9"/>
          <p:cNvGrpSpPr/>
          <p:nvPr/>
        </p:nvGrpSpPr>
        <p:grpSpPr>
          <a:xfrm>
            <a:off x="3374698" y="3029658"/>
            <a:ext cx="375282" cy="375282"/>
            <a:chOff x="0" y="0"/>
            <a:chExt cx="812800" cy="812800"/>
          </a:xfrm>
        </p:grpSpPr>
        <p:sp>
          <p:nvSpPr>
            <p:cNvPr id="600" name="Google Shape;600;p9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69BD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60"/>
                <a:buFont typeface="Calibri"/>
                <a:buNone/>
              </a:pPr>
              <a:r>
                <a:t/>
              </a:r>
              <a:endParaRPr b="0" i="0" sz="96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1" name="Google Shape;601;p9"/>
            <p:cNvSpPr txBox="1"/>
            <p:nvPr/>
          </p:nvSpPr>
          <p:spPr>
            <a:xfrm>
              <a:off x="76200" y="85725"/>
              <a:ext cx="660400" cy="6508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925" lIns="7925" spcFirstLastPara="1" rIns="7925" wrap="square" tIns="7925">
              <a:noAutofit/>
            </a:bodyPr>
            <a:lstStyle/>
            <a:p>
              <a:pPr indent="0" lvl="0" marL="0" marR="0" rtl="0" algn="ctr">
                <a:lnSpc>
                  <a:spcPct val="93333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60"/>
                <a:buFont typeface="Calibri"/>
                <a:buNone/>
              </a:pPr>
              <a:r>
                <a:t/>
              </a:r>
              <a:endParaRPr b="0" i="0" sz="96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02" name="Google Shape;602;p9"/>
          <p:cNvSpPr txBox="1"/>
          <p:nvPr/>
        </p:nvSpPr>
        <p:spPr>
          <a:xfrm>
            <a:off x="3166584" y="3530166"/>
            <a:ext cx="791510" cy="1633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62"/>
              </a:lnSpc>
              <a:spcBef>
                <a:spcPts val="0"/>
              </a:spcBef>
              <a:spcAft>
                <a:spcPts val="0"/>
              </a:spcAft>
              <a:buClr>
                <a:srgbClr val="169BDD"/>
              </a:buClr>
              <a:buSzPts val="1067"/>
              <a:buFont typeface="Poppins"/>
              <a:buNone/>
            </a:pPr>
            <a:r>
              <a:rPr b="1" i="0" lang="en-US" sz="1067" u="none" cap="none" strike="noStrike">
                <a:solidFill>
                  <a:srgbClr val="169BDD"/>
                </a:solidFill>
                <a:latin typeface="Poppins"/>
                <a:ea typeface="Poppins"/>
                <a:cs typeface="Poppins"/>
                <a:sym typeface="Poppins"/>
              </a:rPr>
              <a:t>6-10 YEARS</a:t>
            </a:r>
            <a:endParaRPr/>
          </a:p>
        </p:txBody>
      </p:sp>
      <p:sp>
        <p:nvSpPr>
          <p:cNvPr id="603" name="Google Shape;603;p9"/>
          <p:cNvSpPr txBox="1"/>
          <p:nvPr/>
        </p:nvSpPr>
        <p:spPr>
          <a:xfrm>
            <a:off x="985359" y="3915954"/>
            <a:ext cx="1225016" cy="3013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Arial"/>
              <a:buNone/>
            </a:pPr>
            <a:r>
              <a:rPr b="1" i="0" lang="en-US" sz="9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Caring for Caregivers 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Arial"/>
              <a:buNone/>
            </a:pPr>
            <a:r>
              <a:rPr b="0" i="0" lang="en-US" sz="9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(&lt;5 years)</a:t>
            </a:r>
            <a:endParaRPr/>
          </a:p>
        </p:txBody>
      </p:sp>
      <p:sp>
        <p:nvSpPr>
          <p:cNvPr id="604" name="Google Shape;604;p9"/>
          <p:cNvSpPr txBox="1"/>
          <p:nvPr/>
        </p:nvSpPr>
        <p:spPr>
          <a:xfrm>
            <a:off x="2575305" y="3944954"/>
            <a:ext cx="3734861" cy="3013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Arial"/>
              <a:buNone/>
            </a:pPr>
            <a:r>
              <a:rPr b="1" i="0" lang="en-US" sz="9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 Support My Friends 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Arial"/>
              <a:buNone/>
            </a:pPr>
            <a:r>
              <a:rPr b="0" i="0" lang="en-US" sz="9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(Children and adolescents aged 9-17 years)</a:t>
            </a:r>
            <a:endParaRPr/>
          </a:p>
        </p:txBody>
      </p:sp>
      <p:sp>
        <p:nvSpPr>
          <p:cNvPr id="605" name="Google Shape;605;p9"/>
          <p:cNvSpPr txBox="1"/>
          <p:nvPr/>
        </p:nvSpPr>
        <p:spPr>
          <a:xfrm>
            <a:off x="1829027" y="4491028"/>
            <a:ext cx="1733312" cy="4552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Arial"/>
              <a:buNone/>
            </a:pPr>
            <a:r>
              <a:rPr b="1" i="0" lang="en-US" sz="9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Building Lifelong Opportunities for Mental Health (BLOOM) 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Arial"/>
              <a:buNone/>
            </a:pPr>
            <a:r>
              <a:rPr b="0" i="0" lang="en-US" sz="9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(Children aged 5-10 years)</a:t>
            </a:r>
            <a:endParaRPr/>
          </a:p>
        </p:txBody>
      </p:sp>
      <p:sp>
        <p:nvSpPr>
          <p:cNvPr id="606" name="Google Shape;606;p9"/>
          <p:cNvSpPr txBox="1"/>
          <p:nvPr/>
        </p:nvSpPr>
        <p:spPr>
          <a:xfrm>
            <a:off x="3615806" y="4509088"/>
            <a:ext cx="1620573" cy="4552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Arial"/>
              <a:buNone/>
            </a:pPr>
            <a:r>
              <a:rPr b="1" i="0" lang="en-US" sz="9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Early Adolescent Skills for Emotions (EASE) 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Arial"/>
              <a:buNone/>
            </a:pPr>
            <a:r>
              <a:rPr b="0" i="0" lang="en-US" sz="9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(Adolescents aged 10-14 years)</a:t>
            </a:r>
            <a:endParaRPr/>
          </a:p>
        </p:txBody>
      </p:sp>
      <p:sp>
        <p:nvSpPr>
          <p:cNvPr id="607" name="Google Shape;607;p9"/>
          <p:cNvSpPr txBox="1"/>
          <p:nvPr/>
        </p:nvSpPr>
        <p:spPr>
          <a:xfrm>
            <a:off x="3529620" y="5161842"/>
            <a:ext cx="3851363" cy="3013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Arial"/>
              <a:buNone/>
            </a:pPr>
            <a:r>
              <a:rPr b="1" i="0" lang="en-US" sz="9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Helping Adolescents Thrive (HAT) 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Arial"/>
              <a:buNone/>
            </a:pPr>
            <a:r>
              <a:rPr b="0" i="0" lang="en-US" sz="9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(Adolescents 10-19 years)</a:t>
            </a:r>
            <a:endParaRPr/>
          </a:p>
        </p:txBody>
      </p:sp>
      <p:sp>
        <p:nvSpPr>
          <p:cNvPr id="608" name="Google Shape;608;p9"/>
          <p:cNvSpPr txBox="1"/>
          <p:nvPr/>
        </p:nvSpPr>
        <p:spPr>
          <a:xfrm>
            <a:off x="1879866" y="1527299"/>
            <a:ext cx="2398735" cy="3013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Arial"/>
              <a:buNone/>
            </a:pPr>
            <a:r>
              <a:rPr b="1" i="0" lang="en-US" sz="9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Art-based Interventions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Arial"/>
              <a:buNone/>
            </a:pPr>
            <a:r>
              <a:rPr b="0" i="0" lang="en-US" sz="9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(Children and adolescents 5-12 years)</a:t>
            </a:r>
            <a:endParaRPr/>
          </a:p>
        </p:txBody>
      </p:sp>
      <p:sp>
        <p:nvSpPr>
          <p:cNvPr id="609" name="Google Shape;609;p9"/>
          <p:cNvSpPr txBox="1"/>
          <p:nvPr/>
        </p:nvSpPr>
        <p:spPr>
          <a:xfrm>
            <a:off x="9039361" y="735725"/>
            <a:ext cx="2872358" cy="16158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1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99"/>
              <a:buFont typeface="Poppins"/>
              <a:buNone/>
            </a:pPr>
            <a:r>
              <a:rPr b="1" i="0" lang="en-US" sz="1599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MHPSS TOOLS, RESOURCES, AND PLATFORMS IN SUPPORT OF UNICEF’S MHPSS LIFE COURSE APPROACH</a:t>
            </a:r>
            <a:endParaRPr/>
          </a:p>
          <a:p>
            <a:pPr indent="0" lvl="0" marL="0" marR="0" rtl="0" algn="l">
              <a:lnSpc>
                <a:spcPct val="800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99"/>
              <a:buFont typeface="Calibri"/>
              <a:buNone/>
            </a:pPr>
            <a:r>
              <a:t/>
            </a:r>
            <a:endParaRPr b="1" i="0" sz="1599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1207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99"/>
              <a:buFont typeface="Calibri"/>
              <a:buNone/>
            </a:pPr>
            <a:r>
              <a:t/>
            </a:r>
            <a:endParaRPr b="1" i="0" sz="1599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610" name="Google Shape;610;p9"/>
          <p:cNvGrpSpPr/>
          <p:nvPr/>
        </p:nvGrpSpPr>
        <p:grpSpPr>
          <a:xfrm>
            <a:off x="4385263" y="5393789"/>
            <a:ext cx="4042411" cy="152400"/>
            <a:chOff x="19050" y="0"/>
            <a:chExt cx="10106027" cy="381000"/>
          </a:xfrm>
        </p:grpSpPr>
        <p:cxnSp>
          <p:nvCxnSpPr>
            <p:cNvPr id="611" name="Google Shape;611;p9"/>
            <p:cNvCxnSpPr/>
            <p:nvPr/>
          </p:nvCxnSpPr>
          <p:spPr>
            <a:xfrm>
              <a:off x="19050" y="381000"/>
              <a:ext cx="10106027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612" name="Google Shape;612;p9"/>
            <p:cNvCxnSpPr/>
            <p:nvPr/>
          </p:nvCxnSpPr>
          <p:spPr>
            <a:xfrm rot="10800000">
              <a:off x="10125077" y="0"/>
              <a:ext cx="0" cy="3810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dot"/>
              <a:round/>
              <a:headEnd len="sm" w="sm" type="none"/>
              <a:tailEnd len="med" w="med" type="stealth"/>
            </a:ln>
          </p:spPr>
        </p:cxnSp>
        <p:cxnSp>
          <p:nvCxnSpPr>
            <p:cNvPr id="613" name="Google Shape;613;p9"/>
            <p:cNvCxnSpPr/>
            <p:nvPr/>
          </p:nvCxnSpPr>
          <p:spPr>
            <a:xfrm rot="10800000">
              <a:off x="19050" y="0"/>
              <a:ext cx="0" cy="3810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dot"/>
              <a:round/>
              <a:headEnd len="sm" w="sm" type="none"/>
              <a:tailEnd len="med" w="med" type="stealth"/>
            </a:ln>
          </p:spPr>
        </p:cxnSp>
      </p:grpSp>
      <p:sp>
        <p:nvSpPr>
          <p:cNvPr id="614" name="Google Shape;614;p9"/>
          <p:cNvSpPr txBox="1"/>
          <p:nvPr/>
        </p:nvSpPr>
        <p:spPr>
          <a:xfrm>
            <a:off x="4373759" y="5604609"/>
            <a:ext cx="4061535" cy="3013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Arial"/>
              <a:buNone/>
            </a:pPr>
            <a:r>
              <a:rPr b="1" i="0" lang="en-US" sz="9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Pode Falar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Arial"/>
              <a:buNone/>
            </a:pPr>
            <a:r>
              <a:rPr b="0" i="0" lang="en-US" sz="9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(Adolescents and youth 13-24 years)</a:t>
            </a:r>
            <a:endParaRPr/>
          </a:p>
        </p:txBody>
      </p:sp>
      <p:grpSp>
        <p:nvGrpSpPr>
          <p:cNvPr id="615" name="Google Shape;615;p9"/>
          <p:cNvGrpSpPr/>
          <p:nvPr/>
        </p:nvGrpSpPr>
        <p:grpSpPr>
          <a:xfrm>
            <a:off x="4385265" y="5812889"/>
            <a:ext cx="4043490" cy="152400"/>
            <a:chOff x="19050" y="0"/>
            <a:chExt cx="10108724" cy="381000"/>
          </a:xfrm>
        </p:grpSpPr>
        <p:cxnSp>
          <p:nvCxnSpPr>
            <p:cNvPr id="616" name="Google Shape;616;p9"/>
            <p:cNvCxnSpPr/>
            <p:nvPr/>
          </p:nvCxnSpPr>
          <p:spPr>
            <a:xfrm>
              <a:off x="19050" y="381000"/>
              <a:ext cx="10108724" cy="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617" name="Google Shape;617;p9"/>
            <p:cNvCxnSpPr/>
            <p:nvPr/>
          </p:nvCxnSpPr>
          <p:spPr>
            <a:xfrm rot="10800000">
              <a:off x="10127774" y="0"/>
              <a:ext cx="0" cy="3810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dot"/>
              <a:round/>
              <a:headEnd len="sm" w="sm" type="none"/>
              <a:tailEnd len="med" w="med" type="stealth"/>
            </a:ln>
          </p:spPr>
        </p:cxnSp>
        <p:cxnSp>
          <p:nvCxnSpPr>
            <p:cNvPr id="618" name="Google Shape;618;p9"/>
            <p:cNvCxnSpPr/>
            <p:nvPr/>
          </p:nvCxnSpPr>
          <p:spPr>
            <a:xfrm rot="10800000">
              <a:off x="19050" y="0"/>
              <a:ext cx="0" cy="3810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dot"/>
              <a:round/>
              <a:headEnd len="sm" w="sm" type="none"/>
              <a:tailEnd len="med" w="med" type="stealth"/>
            </a:ln>
          </p:spPr>
        </p:cxnSp>
      </p:grpSp>
      <p:sp>
        <p:nvSpPr>
          <p:cNvPr id="619" name="Google Shape;619;p9"/>
          <p:cNvSpPr txBox="1"/>
          <p:nvPr/>
        </p:nvSpPr>
        <p:spPr>
          <a:xfrm>
            <a:off x="4373759" y="6023709"/>
            <a:ext cx="4061535" cy="3013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Arial"/>
              <a:buNone/>
            </a:pPr>
            <a:r>
              <a:rPr b="1" i="0" lang="en-US" sz="9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CollectiveMINDS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"/>
              <a:buFont typeface="Arial"/>
              <a:buNone/>
            </a:pPr>
            <a:r>
              <a:rPr b="0" i="0" lang="en-US" sz="9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(Adolescents and youth 13-24 years)</a:t>
            </a:r>
            <a:endParaRPr/>
          </a:p>
        </p:txBody>
      </p:sp>
      <p:grpSp>
        <p:nvGrpSpPr>
          <p:cNvPr id="620" name="Google Shape;620;p9"/>
          <p:cNvGrpSpPr/>
          <p:nvPr/>
        </p:nvGrpSpPr>
        <p:grpSpPr>
          <a:xfrm>
            <a:off x="-5080" y="318560"/>
            <a:ext cx="915234" cy="6603646"/>
            <a:chOff x="0" y="0"/>
            <a:chExt cx="439935" cy="3174241"/>
          </a:xfrm>
        </p:grpSpPr>
        <p:sp>
          <p:nvSpPr>
            <p:cNvPr id="621" name="Google Shape;621;p9"/>
            <p:cNvSpPr/>
            <p:nvPr/>
          </p:nvSpPr>
          <p:spPr>
            <a:xfrm>
              <a:off x="0" y="0"/>
              <a:ext cx="439934" cy="3174241"/>
            </a:xfrm>
            <a:custGeom>
              <a:rect b="b" l="l" r="r" t="t"/>
              <a:pathLst>
                <a:path extrusionOk="0" h="3174241" w="439934">
                  <a:moveTo>
                    <a:pt x="0" y="0"/>
                  </a:moveTo>
                  <a:lnTo>
                    <a:pt x="439934" y="0"/>
                  </a:lnTo>
                  <a:lnTo>
                    <a:pt x="439934" y="3174241"/>
                  </a:lnTo>
                  <a:lnTo>
                    <a:pt x="0" y="31742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60"/>
                <a:buFont typeface="Calibri"/>
                <a:buNone/>
              </a:pPr>
              <a:r>
                <a:t/>
              </a:r>
              <a:endParaRPr b="0" i="0" sz="96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2" name="Google Shape;622;p9"/>
            <p:cNvSpPr txBox="1"/>
            <p:nvPr/>
          </p:nvSpPr>
          <p:spPr>
            <a:xfrm>
              <a:off x="0" y="9525"/>
              <a:ext cx="439935" cy="31647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075" lIns="27075" spcFirstLastPara="1" rIns="27075" wrap="square" tIns="27075">
              <a:noAutofit/>
            </a:bodyPr>
            <a:lstStyle/>
            <a:p>
              <a:pPr indent="0" lvl="0" marL="0" marR="0" rtl="0" algn="ctr">
                <a:lnSpc>
                  <a:spcPct val="93333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60"/>
                <a:buFont typeface="Calibri"/>
                <a:buNone/>
              </a:pPr>
              <a:r>
                <a:t/>
              </a:r>
              <a:endParaRPr b="0" i="0" sz="96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23" name="Google Shape;623;p9"/>
          <p:cNvSpPr/>
          <p:nvPr/>
        </p:nvSpPr>
        <p:spPr>
          <a:xfrm>
            <a:off x="43332" y="401805"/>
            <a:ext cx="761017" cy="960803"/>
          </a:xfrm>
          <a:custGeom>
            <a:rect b="b" l="l" r="r" t="t"/>
            <a:pathLst>
              <a:path extrusionOk="0" h="812800" w="643789">
                <a:moveTo>
                  <a:pt x="0" y="0"/>
                </a:moveTo>
                <a:lnTo>
                  <a:pt x="643789" y="0"/>
                </a:lnTo>
                <a:lnTo>
                  <a:pt x="643789" y="812800"/>
                </a:lnTo>
                <a:lnTo>
                  <a:pt x="0" y="8128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21" l="0" r="0" t="-421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"/>
              <a:buFont typeface="Calibri"/>
              <a:buNone/>
            </a:pPr>
            <a:r>
              <a:t/>
            </a:r>
            <a:endParaRPr b="0" i="0" sz="96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p9"/>
          <p:cNvSpPr/>
          <p:nvPr/>
        </p:nvSpPr>
        <p:spPr>
          <a:xfrm>
            <a:off x="43332" y="1416425"/>
            <a:ext cx="761017" cy="960803"/>
          </a:xfrm>
          <a:custGeom>
            <a:rect b="b" l="l" r="r" t="t"/>
            <a:pathLst>
              <a:path extrusionOk="0" h="812800" w="643789">
                <a:moveTo>
                  <a:pt x="0" y="0"/>
                </a:moveTo>
                <a:lnTo>
                  <a:pt x="643789" y="0"/>
                </a:lnTo>
                <a:lnTo>
                  <a:pt x="643789" y="812800"/>
                </a:lnTo>
                <a:lnTo>
                  <a:pt x="0" y="81280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627" l="0" r="0" t="-162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"/>
              <a:buFont typeface="Calibri"/>
              <a:buNone/>
            </a:pPr>
            <a:r>
              <a:t/>
            </a:r>
            <a:endParaRPr b="0" i="0" sz="96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5" name="Google Shape;625;p9"/>
          <p:cNvSpPr/>
          <p:nvPr/>
        </p:nvSpPr>
        <p:spPr>
          <a:xfrm>
            <a:off x="43332" y="2429417"/>
            <a:ext cx="761017" cy="960803"/>
          </a:xfrm>
          <a:custGeom>
            <a:rect b="b" l="l" r="r" t="t"/>
            <a:pathLst>
              <a:path extrusionOk="0" h="812800" w="643789">
                <a:moveTo>
                  <a:pt x="0" y="0"/>
                </a:moveTo>
                <a:lnTo>
                  <a:pt x="643789" y="0"/>
                </a:lnTo>
                <a:lnTo>
                  <a:pt x="643789" y="812800"/>
                </a:lnTo>
                <a:lnTo>
                  <a:pt x="0" y="81280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104" l="0" r="0" t="-610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"/>
              <a:buFont typeface="Calibri"/>
              <a:buNone/>
            </a:pPr>
            <a:r>
              <a:t/>
            </a:r>
            <a:endParaRPr b="0" i="0" sz="96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6" name="Google Shape;626;p9"/>
          <p:cNvSpPr/>
          <p:nvPr/>
        </p:nvSpPr>
        <p:spPr>
          <a:xfrm>
            <a:off x="43332" y="3442410"/>
            <a:ext cx="761017" cy="960803"/>
          </a:xfrm>
          <a:custGeom>
            <a:rect b="b" l="l" r="r" t="t"/>
            <a:pathLst>
              <a:path extrusionOk="0" h="812800" w="643789">
                <a:moveTo>
                  <a:pt x="0" y="0"/>
                </a:moveTo>
                <a:lnTo>
                  <a:pt x="643789" y="0"/>
                </a:lnTo>
                <a:lnTo>
                  <a:pt x="643789" y="812800"/>
                </a:lnTo>
                <a:lnTo>
                  <a:pt x="0" y="81280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5694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"/>
              <a:buFont typeface="Calibri"/>
              <a:buNone/>
            </a:pPr>
            <a:r>
              <a:t/>
            </a:r>
            <a:endParaRPr b="0" i="0" sz="96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7" name="Google Shape;627;p9"/>
          <p:cNvSpPr/>
          <p:nvPr/>
        </p:nvSpPr>
        <p:spPr>
          <a:xfrm>
            <a:off x="43332" y="4472905"/>
            <a:ext cx="761017" cy="960803"/>
          </a:xfrm>
          <a:custGeom>
            <a:rect b="b" l="l" r="r" t="t"/>
            <a:pathLst>
              <a:path extrusionOk="0" h="812800" w="643789">
                <a:moveTo>
                  <a:pt x="0" y="0"/>
                </a:moveTo>
                <a:lnTo>
                  <a:pt x="643789" y="0"/>
                </a:lnTo>
                <a:lnTo>
                  <a:pt x="643789" y="812800"/>
                </a:lnTo>
                <a:lnTo>
                  <a:pt x="0" y="81280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-13127" r="-13127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"/>
              <a:buFont typeface="Calibri"/>
              <a:buNone/>
            </a:pPr>
            <a:r>
              <a:t/>
            </a:r>
            <a:endParaRPr b="0" i="0" sz="96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8" name="Google Shape;628;p9"/>
          <p:cNvSpPr/>
          <p:nvPr/>
        </p:nvSpPr>
        <p:spPr>
          <a:xfrm>
            <a:off x="43332" y="5485897"/>
            <a:ext cx="761017" cy="960803"/>
          </a:xfrm>
          <a:custGeom>
            <a:rect b="b" l="l" r="r" t="t"/>
            <a:pathLst>
              <a:path extrusionOk="0" h="812800" w="643789">
                <a:moveTo>
                  <a:pt x="0" y="0"/>
                </a:moveTo>
                <a:lnTo>
                  <a:pt x="643789" y="0"/>
                </a:lnTo>
                <a:lnTo>
                  <a:pt x="643789" y="812800"/>
                </a:lnTo>
                <a:lnTo>
                  <a:pt x="0" y="81280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6455" l="0" r="0" t="-645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"/>
              <a:buFont typeface="Calibri"/>
              <a:buNone/>
            </a:pPr>
            <a:r>
              <a:t/>
            </a:r>
            <a:endParaRPr b="0" i="0" sz="96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9" name="Google Shape;629;p9"/>
          <p:cNvSpPr txBox="1"/>
          <p:nvPr/>
        </p:nvSpPr>
        <p:spPr>
          <a:xfrm>
            <a:off x="9039361" y="2258399"/>
            <a:ext cx="2717605" cy="38472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1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79"/>
              <a:buFont typeface="Arial"/>
              <a:buNone/>
            </a:pPr>
            <a:r>
              <a:rPr b="1" i="0" lang="en-US" sz="127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UNCIEF's Global Guidance, Tools &amp; Resources</a:t>
            </a:r>
            <a:endParaRPr/>
          </a:p>
          <a:p>
            <a:pPr indent="-138167" lvl="1" marL="276334" marR="0" rtl="0" algn="l">
              <a:lnSpc>
                <a:spcPct val="12001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79"/>
              <a:buFont typeface="Arial"/>
              <a:buChar char="•"/>
            </a:pPr>
            <a:r>
              <a:rPr b="0" i="0" lang="en-US" sz="127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UNICEF Multisectoral Operational Framework</a:t>
            </a:r>
            <a:endParaRPr/>
          </a:p>
          <a:p>
            <a:pPr indent="-138167" lvl="1" marL="276334" marR="0" rtl="0" algn="l">
              <a:lnSpc>
                <a:spcPct val="12001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79"/>
              <a:buFont typeface="Arial"/>
              <a:buChar char="•"/>
            </a:pPr>
            <a:r>
              <a:rPr b="0" i="0" lang="en-US" sz="127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Research framework</a:t>
            </a:r>
            <a:endParaRPr/>
          </a:p>
          <a:p>
            <a:pPr indent="-138167" lvl="1" marL="276334" marR="0" rtl="0" algn="l">
              <a:lnSpc>
                <a:spcPct val="12001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79"/>
              <a:buFont typeface="Arial"/>
              <a:buChar char="•"/>
            </a:pPr>
            <a:r>
              <a:rPr b="0" i="0" lang="en-US" sz="127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Minimum Services Package (MSP)</a:t>
            </a:r>
            <a:endParaRPr/>
          </a:p>
          <a:p>
            <a:pPr indent="-138167" lvl="1" marL="276334" marR="0" rtl="0" algn="l">
              <a:lnSpc>
                <a:spcPct val="12001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79"/>
              <a:buFont typeface="Arial"/>
              <a:buChar char="•"/>
            </a:pPr>
            <a:r>
              <a:rPr b="0" i="0" lang="en-US" sz="127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EQUIP Platform</a:t>
            </a:r>
            <a:endParaRPr/>
          </a:p>
          <a:p>
            <a:pPr indent="0" lvl="0" marL="0" marR="0" rtl="0" algn="l">
              <a:lnSpc>
                <a:spcPct val="12001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79"/>
              <a:buFont typeface="Calibri"/>
              <a:buNone/>
            </a:pPr>
            <a:r>
              <a:t/>
            </a:r>
            <a:endParaRPr b="0" i="0" sz="127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1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79"/>
              <a:buFont typeface="Arial"/>
              <a:buNone/>
            </a:pPr>
            <a:r>
              <a:rPr b="1" i="0" lang="en-US" sz="127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Digital MHPSS Promotion &amp; Prevention Platforms</a:t>
            </a:r>
            <a:endParaRPr/>
          </a:p>
          <a:p>
            <a:pPr indent="-138167" lvl="1" marL="276334" marR="0" rtl="0" algn="l">
              <a:lnSpc>
                <a:spcPct val="12001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79"/>
              <a:buFont typeface="Arial"/>
              <a:buChar char="•"/>
            </a:pPr>
            <a:r>
              <a:rPr b="0" i="0" lang="en-US" sz="127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Learning Passport</a:t>
            </a:r>
            <a:endParaRPr/>
          </a:p>
          <a:p>
            <a:pPr indent="-138167" lvl="1" marL="276334" marR="0" rtl="0" algn="l">
              <a:lnSpc>
                <a:spcPct val="12001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79"/>
              <a:buFont typeface="Arial"/>
              <a:buChar char="•"/>
            </a:pPr>
            <a:r>
              <a:rPr b="0" i="0" lang="en-US" sz="127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Pode Falar</a:t>
            </a:r>
            <a:endParaRPr/>
          </a:p>
          <a:p>
            <a:pPr indent="-138167" lvl="1" marL="276334" marR="0" rtl="0" algn="l">
              <a:lnSpc>
                <a:spcPct val="12001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79"/>
              <a:buFont typeface="Arial"/>
              <a:buChar char="•"/>
            </a:pPr>
            <a:r>
              <a:rPr b="0" i="0" lang="en-US" sz="127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MHPSS Chatbot Uganda</a:t>
            </a:r>
            <a:endParaRPr/>
          </a:p>
          <a:p>
            <a:pPr indent="-138167" lvl="1" marL="276334" marR="0" rtl="0" algn="l">
              <a:lnSpc>
                <a:spcPct val="12001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79"/>
              <a:buFont typeface="Arial"/>
              <a:buChar char="•"/>
            </a:pPr>
            <a:r>
              <a:rPr b="0" i="0" lang="en-US" sz="127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HERE4You</a:t>
            </a:r>
            <a:endParaRPr/>
          </a:p>
          <a:p>
            <a:pPr indent="-138167" lvl="1" marL="276334" marR="0" rtl="0" algn="l">
              <a:lnSpc>
                <a:spcPct val="12001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79"/>
              <a:buFont typeface="Arial"/>
              <a:buChar char="•"/>
            </a:pPr>
            <a:r>
              <a:rPr b="0" i="0" lang="en-US" sz="127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TeleMHealth</a:t>
            </a:r>
            <a:endParaRPr/>
          </a:p>
          <a:p>
            <a:pPr indent="-138167" lvl="1" marL="276334" marR="0" rtl="0" algn="l">
              <a:lnSpc>
                <a:spcPct val="12001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79"/>
              <a:buFont typeface="Arial"/>
              <a:buChar char="•"/>
            </a:pPr>
            <a:r>
              <a:rPr b="0" i="0" lang="en-US" sz="127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Tili</a:t>
            </a:r>
            <a:endParaRPr/>
          </a:p>
          <a:p>
            <a:pPr indent="-138167" lvl="1" marL="276334" marR="0" rtl="0" algn="l">
              <a:lnSpc>
                <a:spcPct val="12001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79"/>
              <a:buFont typeface="Arial"/>
              <a:buChar char="•"/>
            </a:pPr>
            <a:r>
              <a:rPr b="0" i="0" lang="en-US" sz="127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CollectiveMinds</a:t>
            </a:r>
            <a:endParaRPr/>
          </a:p>
          <a:p>
            <a:pPr indent="-138167" lvl="1" marL="276334" marR="0" rtl="0" algn="l">
              <a:lnSpc>
                <a:spcPct val="12001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79"/>
              <a:buFont typeface="Arial"/>
              <a:buChar char="•"/>
            </a:pPr>
            <a:r>
              <a:rPr b="0" i="0" lang="en-US" sz="127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USupport</a:t>
            </a:r>
            <a:endParaRPr/>
          </a:p>
          <a:p>
            <a:pPr indent="-138167" lvl="1" marL="276334" marR="0" rtl="0" algn="l">
              <a:lnSpc>
                <a:spcPct val="12001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79"/>
              <a:buFont typeface="Arial"/>
              <a:buChar char="•"/>
            </a:pPr>
            <a:r>
              <a:rPr b="0" i="0" lang="en-US" sz="127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UReport</a:t>
            </a:r>
            <a:endParaRPr/>
          </a:p>
          <a:p>
            <a:pPr indent="-138167" lvl="1" marL="276334" marR="0" rtl="0" algn="l">
              <a:lnSpc>
                <a:spcPct val="12009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79"/>
              <a:buFont typeface="Arial"/>
              <a:buChar char="•"/>
            </a:pPr>
            <a:r>
              <a:rPr b="0" i="0" lang="en-US" sz="127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On My Mind/Out Minds Matter</a:t>
            </a:r>
            <a:endParaRPr/>
          </a:p>
        </p:txBody>
      </p:sp>
      <p:sp>
        <p:nvSpPr>
          <p:cNvPr id="630" name="Google Shape;630;p9"/>
          <p:cNvSpPr txBox="1"/>
          <p:nvPr/>
        </p:nvSpPr>
        <p:spPr>
          <a:xfrm>
            <a:off x="1069349" y="745019"/>
            <a:ext cx="10249627" cy="7437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75"/>
              </a:lnSpc>
              <a:spcBef>
                <a:spcPts val="0"/>
              </a:spcBef>
              <a:spcAft>
                <a:spcPts val="0"/>
              </a:spcAft>
              <a:buClr>
                <a:srgbClr val="169BDD"/>
              </a:buClr>
              <a:buSzPts val="2453"/>
              <a:buFont typeface="Poppins"/>
              <a:buNone/>
            </a:pPr>
            <a:r>
              <a:rPr b="1" i="0" lang="en-US" sz="2453" u="none" cap="none" strike="noStrike">
                <a:solidFill>
                  <a:srgbClr val="169BDD"/>
                </a:solidFill>
                <a:latin typeface="Poppins"/>
                <a:ea typeface="Poppins"/>
                <a:cs typeface="Poppins"/>
                <a:sym typeface="Poppins"/>
              </a:rPr>
              <a:t>UNICEF’S SUITE OF MHPSS INTERVENTIONS</a:t>
            </a:r>
            <a:endParaRPr/>
          </a:p>
          <a:p>
            <a:pPr indent="0" lvl="0" marL="0" marR="0" rtl="0" algn="l">
              <a:lnSpc>
                <a:spcPct val="1200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53"/>
              <a:buFont typeface="Calibri"/>
              <a:buNone/>
            </a:pPr>
            <a:r>
              <a:t/>
            </a:r>
            <a:endParaRPr b="1" i="0" sz="2453" u="none" cap="none" strike="noStrike">
              <a:solidFill>
                <a:srgbClr val="169BD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" name="Google Shape;635;p10"/>
          <p:cNvPicPr preferRelativeResize="0"/>
          <p:nvPr/>
        </p:nvPicPr>
        <p:blipFill rotWithShape="1">
          <a:blip r:embed="rId3">
            <a:alphaModFix/>
          </a:blip>
          <a:srcRect b="0" l="629" r="629" t="0"/>
          <a:stretch/>
        </p:blipFill>
        <p:spPr>
          <a:xfrm>
            <a:off x="704156" y="2170886"/>
            <a:ext cx="1968500" cy="280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10"/>
          <p:cNvPicPr preferRelativeResize="0"/>
          <p:nvPr/>
        </p:nvPicPr>
        <p:blipFill rotWithShape="1">
          <a:blip r:embed="rId4">
            <a:alphaModFix/>
          </a:blip>
          <a:srcRect b="0" l="150" r="150" t="0"/>
          <a:stretch/>
        </p:blipFill>
        <p:spPr>
          <a:xfrm>
            <a:off x="9068895" y="2170886"/>
            <a:ext cx="1968500" cy="2806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10"/>
          <p:cNvSpPr txBox="1"/>
          <p:nvPr/>
        </p:nvSpPr>
        <p:spPr>
          <a:xfrm>
            <a:off x="704156" y="388842"/>
            <a:ext cx="1082040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00B0F0"/>
                </a:solidFill>
                <a:latin typeface="Oswald"/>
                <a:ea typeface="Oswald"/>
                <a:cs typeface="Oswald"/>
                <a:sym typeface="Oswald"/>
              </a:rPr>
              <a:t>KEY RESOURCES</a:t>
            </a:r>
            <a:endParaRPr sz="4800">
              <a:solidFill>
                <a:srgbClr val="00B0F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38" name="Google Shape;638;p10"/>
          <p:cNvSpPr txBox="1"/>
          <p:nvPr/>
        </p:nvSpPr>
        <p:spPr>
          <a:xfrm>
            <a:off x="8370917" y="5302978"/>
            <a:ext cx="2666478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63844"/>
                </a:solidFill>
                <a:latin typeface="Noto Sans SemiBold"/>
                <a:ea typeface="Noto Sans SemiBold"/>
                <a:cs typeface="Noto Sans SemiBold"/>
                <a:sym typeface="Noto Sans SemiBold"/>
              </a:rPr>
              <a:t>Compilation of  resources for MHPSS in EIE contexts</a:t>
            </a:r>
            <a:endParaRPr sz="1800">
              <a:solidFill>
                <a:schemeClr val="dk1"/>
              </a:solidFill>
              <a:latin typeface="Noto Sans SemiBold"/>
              <a:ea typeface="Noto Sans SemiBold"/>
              <a:cs typeface="Noto Sans SemiBold"/>
              <a:sym typeface="Noto Sans SemiBold"/>
            </a:endParaRPr>
          </a:p>
        </p:txBody>
      </p:sp>
      <p:sp>
        <p:nvSpPr>
          <p:cNvPr id="639" name="Google Shape;639;p10"/>
          <p:cNvSpPr txBox="1"/>
          <p:nvPr/>
        </p:nvSpPr>
        <p:spPr>
          <a:xfrm>
            <a:off x="355167" y="5526741"/>
            <a:ext cx="2666478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63844"/>
                </a:solidFill>
                <a:latin typeface="Noto Sans SemiBold"/>
                <a:ea typeface="Noto Sans SemiBold"/>
                <a:cs typeface="Noto Sans SemiBold"/>
                <a:sym typeface="Noto Sans SemiBold"/>
              </a:rPr>
              <a:t>Single and easy-to-use intersectoral package.</a:t>
            </a:r>
            <a:endParaRPr sz="1800">
              <a:solidFill>
                <a:schemeClr val="dk1"/>
              </a:solidFill>
              <a:latin typeface="Noto Sans SemiBold"/>
              <a:ea typeface="Noto Sans SemiBold"/>
              <a:cs typeface="Noto Sans SemiBold"/>
              <a:sym typeface="Noto Sans SemiBold"/>
            </a:endParaRPr>
          </a:p>
        </p:txBody>
      </p:sp>
      <p:sp>
        <p:nvSpPr>
          <p:cNvPr id="640" name="Google Shape;640;p10"/>
          <p:cNvSpPr txBox="1"/>
          <p:nvPr/>
        </p:nvSpPr>
        <p:spPr>
          <a:xfrm>
            <a:off x="482529" y="1036205"/>
            <a:ext cx="2705888" cy="7755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 u="sng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MHPSS Minimum Service Package</a:t>
            </a:r>
            <a:endParaRPr sz="18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1" name="Google Shape;641;p10"/>
          <p:cNvSpPr txBox="1"/>
          <p:nvPr/>
        </p:nvSpPr>
        <p:spPr>
          <a:xfrm>
            <a:off x="8700201" y="1555022"/>
            <a:ext cx="2705888" cy="4595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33" u="sng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MHPSS &amp; EIE Toolkit </a:t>
            </a:r>
            <a:endParaRPr sz="2133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2" name="Google Shape;642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365516" y="2337747"/>
            <a:ext cx="2303499" cy="2965231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10"/>
          <p:cNvSpPr txBox="1"/>
          <p:nvPr/>
        </p:nvSpPr>
        <p:spPr>
          <a:xfrm>
            <a:off x="2277545" y="1444875"/>
            <a:ext cx="6093372" cy="443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 u="sng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MHPSS in EiE Brief</a:t>
            </a:r>
            <a:endParaRPr sz="18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4" name="Google Shape;644;p10"/>
          <p:cNvSpPr txBox="1"/>
          <p:nvPr/>
        </p:nvSpPr>
        <p:spPr>
          <a:xfrm>
            <a:off x="4068808" y="5302978"/>
            <a:ext cx="2896914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63844"/>
                </a:solidFill>
                <a:latin typeface="Noto Sans SemiBold"/>
                <a:ea typeface="Noto Sans SemiBold"/>
                <a:cs typeface="Noto Sans SemiBold"/>
                <a:sym typeface="Noto Sans SemiBold"/>
              </a:rPr>
              <a:t>An overview of MHPSS activities and interventions that can be implemented in EiE context</a:t>
            </a:r>
            <a:endParaRPr sz="1400">
              <a:solidFill>
                <a:srgbClr val="263844"/>
              </a:solidFill>
              <a:latin typeface="Noto Sans SemiBold"/>
              <a:ea typeface="Noto Sans SemiBold"/>
              <a:cs typeface="Noto Sans SemiBold"/>
              <a:sym typeface="Noto Sans SemiBold"/>
            </a:endParaRPr>
          </a:p>
        </p:txBody>
      </p:sp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lue sign with white text&#10;&#10;Description automatically generated" id="649" name="Google Shape;64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19184" y="0"/>
            <a:ext cx="1408131" cy="1408131"/>
          </a:xfrm>
          <a:prstGeom prst="rect">
            <a:avLst/>
          </a:prstGeom>
          <a:solidFill>
            <a:srgbClr val="00AEEF"/>
          </a:solidFill>
          <a:ln>
            <a:noFill/>
          </a:ln>
        </p:spPr>
      </p:pic>
      <p:sp>
        <p:nvSpPr>
          <p:cNvPr id="650" name="Google Shape;650;p13"/>
          <p:cNvSpPr txBox="1"/>
          <p:nvPr/>
        </p:nvSpPr>
        <p:spPr>
          <a:xfrm rot="-5400000">
            <a:off x="9539204" y="4449676"/>
            <a:ext cx="3251100" cy="1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667"/>
              <a:buFont typeface="Open Sans Light"/>
              <a:buNone/>
            </a:pPr>
            <a:r>
              <a:rPr b="0" i="0" lang="en-US" sz="667" u="none" cap="none" strike="noStrike">
                <a:solidFill>
                  <a:srgbClr val="D8D8D8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© UNICEF/UN0747703/Naftalin</a:t>
            </a:r>
            <a:endParaRPr/>
          </a:p>
        </p:txBody>
      </p:sp>
      <p:pic>
        <p:nvPicPr>
          <p:cNvPr id="651" name="Google Shape;651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11921068" cy="6705600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Google Shape;652;p13"/>
          <p:cNvSpPr txBox="1"/>
          <p:nvPr/>
        </p:nvSpPr>
        <p:spPr>
          <a:xfrm>
            <a:off x="338667" y="338667"/>
            <a:ext cx="3666600" cy="366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1750" lIns="111750" spcFirstLastPara="1" rIns="111750" wrap="square" tIns="1117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11"/>
              <a:t> </a:t>
            </a:r>
            <a:endParaRPr sz="171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E754124FC8ED4A870F16CCE485E754" ma:contentTypeVersion="18" ma:contentTypeDescription="Create a new document." ma:contentTypeScope="" ma:versionID="ddde930d826269c0f59bb9f8026a8d7a">
  <xsd:schema xmlns:xsd="http://www.w3.org/2001/XMLSchema" xmlns:xs="http://www.w3.org/2001/XMLSchema" xmlns:p="http://schemas.microsoft.com/office/2006/metadata/properties" xmlns:ns2="040fb58a-a206-4ce9-a922-1d40898aae55" xmlns:ns3="e02fff17-c085-42ca-8052-bec6af4d82b0" targetNamespace="http://schemas.microsoft.com/office/2006/metadata/properties" ma:root="true" ma:fieldsID="3767bd12a86a410ae096606b08439d84" ns2:_="" ns3:_="">
    <xsd:import namespace="040fb58a-a206-4ce9-a922-1d40898aae55"/>
    <xsd:import namespace="e02fff17-c085-42ca-8052-bec6af4d82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0fb58a-a206-4ce9-a922-1d40898aae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802ca1d-a6ac-4648-ae42-3596f34ef5f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2fff17-c085-42ca-8052-bec6af4d82b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6f0af8a-31a3-4a0d-b665-0c7e5c5202ab}" ma:internalName="TaxCatchAll" ma:showField="CatchAllData" ma:web="e02fff17-c085-42ca-8052-bec6af4d82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40fb58a-a206-4ce9-a922-1d40898aae55">
      <Terms xmlns="http://schemas.microsoft.com/office/infopath/2007/PartnerControls"/>
    </lcf76f155ced4ddcb4097134ff3c332f>
    <TaxCatchAll xmlns="e02fff17-c085-42ca-8052-bec6af4d82b0" xsi:nil="true"/>
  </documentManagement>
</p:properties>
</file>

<file path=customXml/itemProps1.xml><?xml version="1.0" encoding="utf-8"?>
<ds:datastoreItem xmlns:ds="http://schemas.openxmlformats.org/officeDocument/2006/customXml" ds:itemID="{D5446D4A-63CE-45DD-B3A7-DEC375E09AC3}"/>
</file>

<file path=customXml/itemProps2.xml><?xml version="1.0" encoding="utf-8"?>
<ds:datastoreItem xmlns:ds="http://schemas.openxmlformats.org/officeDocument/2006/customXml" ds:itemID="{00A1BC5A-A51F-4817-809B-76BD35A1C508}"/>
</file>

<file path=customXml/itemProps3.xml><?xml version="1.0" encoding="utf-8"?>
<ds:datastoreItem xmlns:ds="http://schemas.openxmlformats.org/officeDocument/2006/customXml" ds:itemID="{F9465A64-BE9C-4B6B-B9AA-9EF5207C0399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Andrea Naletto</dc:creator>
  <dcterms:created xsi:type="dcterms:W3CDTF">2023-11-21T12:41:23Z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xKeyword">
    <vt:lpwstr/>
  </property>
  <property fmtid="{D5CDD505-2E9C-101B-9397-08002B2CF9AE}" pid="3" name="SystemDTAC">
    <vt:lpwstr/>
  </property>
  <property fmtid="{D5CDD505-2E9C-101B-9397-08002B2CF9AE}" pid="4" name="Topic">
    <vt:lpwstr/>
  </property>
  <property fmtid="{D5CDD505-2E9C-101B-9397-08002B2CF9AE}" pid="5" name="MediaServiceImageTags">
    <vt:lpwstr/>
  </property>
  <property fmtid="{D5CDD505-2E9C-101B-9397-08002B2CF9AE}" pid="6" name="ContentTypeId">
    <vt:lpwstr>0x01010087E754124FC8ED4A870F16CCE485E754</vt:lpwstr>
  </property>
  <property fmtid="{D5CDD505-2E9C-101B-9397-08002B2CF9AE}" pid="7" name="OfficeDivision">
    <vt:lpwstr>1;#ECARO, Switzerland-575R|6b4bba13-cb31-456e-af26-cb438fd58435</vt:lpwstr>
  </property>
  <property fmtid="{D5CDD505-2E9C-101B-9397-08002B2CF9AE}" pid="8" name="CriticalForLongTermRetention">
    <vt:lpwstr/>
  </property>
  <property fmtid="{D5CDD505-2E9C-101B-9397-08002B2CF9AE}" pid="9" name="DocumentType">
    <vt:lpwstr/>
  </property>
  <property fmtid="{D5CDD505-2E9C-101B-9397-08002B2CF9AE}" pid="10" name="_dlc_DocIdItemGuid">
    <vt:lpwstr>5b6b2dcf-332d-47af-bac7-61abc8be2d5f</vt:lpwstr>
  </property>
</Properties>
</file>