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505" r:id="rId5"/>
    <p:sldId id="484" r:id="rId6"/>
    <p:sldId id="499" r:id="rId7"/>
    <p:sldId id="498" r:id="rId8"/>
    <p:sldId id="493" r:id="rId9"/>
    <p:sldId id="270" r:id="rId10"/>
    <p:sldId id="459" r:id="rId11"/>
    <p:sldId id="438" r:id="rId12"/>
    <p:sldId id="471" r:id="rId13"/>
    <p:sldId id="486" r:id="rId14"/>
    <p:sldId id="500" r:id="rId15"/>
    <p:sldId id="501" r:id="rId16"/>
    <p:sldId id="506" r:id="rId17"/>
    <p:sldId id="503" r:id="rId18"/>
    <p:sldId id="504" r:id="rId1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850C86-359F-F252-E55D-FE1DD4EB7D09}" name="Marije van Breda" initials="MB" userId="S::marije.vanbreda@educaid.be::1703300d-fa5d-46ca-b3ce-8b379c3c1df8" providerId="AD"/>
  <p188:author id="{10B8208D-A702-9E17-FC3C-F55C6A690594}" name="Yousra Birafane" initials="YB" userId="S::Yousra.Birafane@vvob.org::44b560f9-1ea0-4727-a8fc-c396e6d3ef4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808B24-4D01-7497-AA2C-4929745658D8}" v="1" dt="2024-09-04T10:11:15.601"/>
    <p1510:client id="{E59E4554-62E9-45AC-86AA-C8182883AD87}" v="17" dt="2024-09-05T06:30:09.144"/>
    <p1510:client id="{FEF29A31-1FC4-E872-04C0-F1FA606FA367}" v="1" dt="2024-09-04T15:46:05.4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7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Relationship Id="rId27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je van Breda" userId="S::marije.vanbreda@educaid.be::1703300d-fa5d-46ca-b3ce-8b379c3c1df8" providerId="AD" clId="Web-{279DD216-F0A7-3DF4-013D-B17A0563A812}"/>
    <pc:docChg chg="mod modSld">
      <pc:chgData name="Marije van Breda" userId="S::marije.vanbreda@educaid.be::1703300d-fa5d-46ca-b3ce-8b379c3c1df8" providerId="AD" clId="Web-{279DD216-F0A7-3DF4-013D-B17A0563A812}" dt="2024-09-03T14:41:12.957" v="50" actId="20577"/>
      <pc:docMkLst>
        <pc:docMk/>
      </pc:docMkLst>
      <pc:sldChg chg="modSp">
        <pc:chgData name="Marije van Breda" userId="S::marije.vanbreda@educaid.be::1703300d-fa5d-46ca-b3ce-8b379c3c1df8" providerId="AD" clId="Web-{279DD216-F0A7-3DF4-013D-B17A0563A812}" dt="2024-09-03T14:37:10.994" v="14" actId="20577"/>
        <pc:sldMkLst>
          <pc:docMk/>
          <pc:sldMk cId="268987131" sldId="484"/>
        </pc:sldMkLst>
        <pc:spChg chg="mod">
          <ac:chgData name="Marije van Breda" userId="S::marije.vanbreda@educaid.be::1703300d-fa5d-46ca-b3ce-8b379c3c1df8" providerId="AD" clId="Web-{279DD216-F0A7-3DF4-013D-B17A0563A812}" dt="2024-09-03T14:37:10.994" v="14" actId="20577"/>
          <ac:spMkLst>
            <pc:docMk/>
            <pc:sldMk cId="268987131" sldId="484"/>
            <ac:spMk id="8" creationId="{2A983832-27A2-38A6-82B2-11BF11A402AE}"/>
          </ac:spMkLst>
        </pc:spChg>
      </pc:sldChg>
      <pc:sldChg chg="modSp">
        <pc:chgData name="Marije van Breda" userId="S::marije.vanbreda@educaid.be::1703300d-fa5d-46ca-b3ce-8b379c3c1df8" providerId="AD" clId="Web-{279DD216-F0A7-3DF4-013D-B17A0563A812}" dt="2024-09-03T14:38:39.170" v="24" actId="20577"/>
        <pc:sldMkLst>
          <pc:docMk/>
          <pc:sldMk cId="1477562896" sldId="493"/>
        </pc:sldMkLst>
        <pc:spChg chg="mod">
          <ac:chgData name="Marije van Breda" userId="S::marije.vanbreda@educaid.be::1703300d-fa5d-46ca-b3ce-8b379c3c1df8" providerId="AD" clId="Web-{279DD216-F0A7-3DF4-013D-B17A0563A812}" dt="2024-09-03T14:38:39.170" v="24" actId="20577"/>
          <ac:spMkLst>
            <pc:docMk/>
            <pc:sldMk cId="1477562896" sldId="493"/>
            <ac:spMk id="9" creationId="{FEAC7D43-64F0-93F6-EC3D-0C220506941F}"/>
          </ac:spMkLst>
        </pc:spChg>
      </pc:sldChg>
      <pc:sldChg chg="modSp">
        <pc:chgData name="Marije van Breda" userId="S::marije.vanbreda@educaid.be::1703300d-fa5d-46ca-b3ce-8b379c3c1df8" providerId="AD" clId="Web-{279DD216-F0A7-3DF4-013D-B17A0563A812}" dt="2024-09-03T14:38:13.653" v="21" actId="20577"/>
        <pc:sldMkLst>
          <pc:docMk/>
          <pc:sldMk cId="1678002387" sldId="498"/>
        </pc:sldMkLst>
        <pc:spChg chg="mod">
          <ac:chgData name="Marije van Breda" userId="S::marije.vanbreda@educaid.be::1703300d-fa5d-46ca-b3ce-8b379c3c1df8" providerId="AD" clId="Web-{279DD216-F0A7-3DF4-013D-B17A0563A812}" dt="2024-09-03T14:37:48.652" v="19" actId="20577"/>
          <ac:spMkLst>
            <pc:docMk/>
            <pc:sldMk cId="1678002387" sldId="498"/>
            <ac:spMk id="2" creationId="{60BC8ECD-32DD-9EE9-DCA1-6535FAE7DF91}"/>
          </ac:spMkLst>
        </pc:spChg>
        <pc:spChg chg="mod">
          <ac:chgData name="Marije van Breda" userId="S::marije.vanbreda@educaid.be::1703300d-fa5d-46ca-b3ce-8b379c3c1df8" providerId="AD" clId="Web-{279DD216-F0A7-3DF4-013D-B17A0563A812}" dt="2024-09-03T14:38:13.653" v="21" actId="20577"/>
          <ac:spMkLst>
            <pc:docMk/>
            <pc:sldMk cId="1678002387" sldId="498"/>
            <ac:spMk id="3" creationId="{1BFB101A-87DC-0BCD-098D-94BDB3C66F9C}"/>
          </ac:spMkLst>
        </pc:spChg>
      </pc:sldChg>
      <pc:sldChg chg="modSp">
        <pc:chgData name="Marije van Breda" userId="S::marije.vanbreda@educaid.be::1703300d-fa5d-46ca-b3ce-8b379c3c1df8" providerId="AD" clId="Web-{279DD216-F0A7-3DF4-013D-B17A0563A812}" dt="2024-09-03T14:37:44.902" v="16" actId="20577"/>
        <pc:sldMkLst>
          <pc:docMk/>
          <pc:sldMk cId="3384435101" sldId="499"/>
        </pc:sldMkLst>
        <pc:spChg chg="mod">
          <ac:chgData name="Marije van Breda" userId="S::marije.vanbreda@educaid.be::1703300d-fa5d-46ca-b3ce-8b379c3c1df8" providerId="AD" clId="Web-{279DD216-F0A7-3DF4-013D-B17A0563A812}" dt="2024-09-03T14:37:44.902" v="16" actId="20577"/>
          <ac:spMkLst>
            <pc:docMk/>
            <pc:sldMk cId="3384435101" sldId="499"/>
            <ac:spMk id="2" creationId="{60BC8ECD-32DD-9EE9-DCA1-6535FAE7DF91}"/>
          </ac:spMkLst>
        </pc:spChg>
      </pc:sldChg>
      <pc:sldChg chg="modSp">
        <pc:chgData name="Marije van Breda" userId="S::marije.vanbreda@educaid.be::1703300d-fa5d-46ca-b3ce-8b379c3c1df8" providerId="AD" clId="Web-{279DD216-F0A7-3DF4-013D-B17A0563A812}" dt="2024-09-03T14:40:44.128" v="41" actId="20577"/>
        <pc:sldMkLst>
          <pc:docMk/>
          <pc:sldMk cId="443880355" sldId="500"/>
        </pc:sldMkLst>
        <pc:spChg chg="mod">
          <ac:chgData name="Marije van Breda" userId="S::marije.vanbreda@educaid.be::1703300d-fa5d-46ca-b3ce-8b379c3c1df8" providerId="AD" clId="Web-{279DD216-F0A7-3DF4-013D-B17A0563A812}" dt="2024-09-03T14:40:44.128" v="41" actId="20577"/>
          <ac:spMkLst>
            <pc:docMk/>
            <pc:sldMk cId="443880355" sldId="500"/>
            <ac:spMk id="3" creationId="{04BFBEDD-1383-4AF3-932E-6C2D83B49812}"/>
          </ac:spMkLst>
        </pc:spChg>
      </pc:sldChg>
      <pc:sldChg chg="modSp">
        <pc:chgData name="Marije van Breda" userId="S::marije.vanbreda@educaid.be::1703300d-fa5d-46ca-b3ce-8b379c3c1df8" providerId="AD" clId="Web-{279DD216-F0A7-3DF4-013D-B17A0563A812}" dt="2024-09-03T14:41:12.957" v="50" actId="20577"/>
        <pc:sldMkLst>
          <pc:docMk/>
          <pc:sldMk cId="686486916" sldId="501"/>
        </pc:sldMkLst>
        <pc:spChg chg="mod">
          <ac:chgData name="Marije van Breda" userId="S::marije.vanbreda@educaid.be::1703300d-fa5d-46ca-b3ce-8b379c3c1df8" providerId="AD" clId="Web-{279DD216-F0A7-3DF4-013D-B17A0563A812}" dt="2024-09-03T14:41:12.957" v="50" actId="20577"/>
          <ac:spMkLst>
            <pc:docMk/>
            <pc:sldMk cId="686486916" sldId="501"/>
            <ac:spMk id="3" creationId="{04BFBEDD-1383-4AF3-932E-6C2D83B49812}"/>
          </ac:spMkLst>
        </pc:spChg>
      </pc:sldChg>
      <pc:sldChg chg="modSp">
        <pc:chgData name="Marije van Breda" userId="S::marije.vanbreda@educaid.be::1703300d-fa5d-46ca-b3ce-8b379c3c1df8" providerId="AD" clId="Web-{279DD216-F0A7-3DF4-013D-B17A0563A812}" dt="2024-09-03T14:39:27.734" v="27" actId="20577"/>
        <pc:sldMkLst>
          <pc:docMk/>
          <pc:sldMk cId="942398311" sldId="503"/>
        </pc:sldMkLst>
        <pc:spChg chg="mod">
          <ac:chgData name="Marije van Breda" userId="S::marije.vanbreda@educaid.be::1703300d-fa5d-46ca-b3ce-8b379c3c1df8" providerId="AD" clId="Web-{279DD216-F0A7-3DF4-013D-B17A0563A812}" dt="2024-09-03T14:39:27.734" v="27" actId="20577"/>
          <ac:spMkLst>
            <pc:docMk/>
            <pc:sldMk cId="942398311" sldId="503"/>
            <ac:spMk id="3" creationId="{1BFB101A-87DC-0BCD-098D-94BDB3C66F9C}"/>
          </ac:spMkLst>
        </pc:spChg>
      </pc:sldChg>
    </pc:docChg>
  </pc:docChgLst>
  <pc:docChgLst>
    <pc:chgData name="Yousra Birafane" userId="44b560f9-1ea0-4727-a8fc-c396e6d3ef42" providerId="ADAL" clId="{E59E4554-62E9-45AC-86AA-C8182883AD87}"/>
    <pc:docChg chg="undo custSel addSld delSld modSld sldOrd">
      <pc:chgData name="Yousra Birafane" userId="44b560f9-1ea0-4727-a8fc-c396e6d3ef42" providerId="ADAL" clId="{E59E4554-62E9-45AC-86AA-C8182883AD87}" dt="2024-09-05T06:30:11.696" v="232" actId="26606"/>
      <pc:docMkLst>
        <pc:docMk/>
      </pc:docMkLst>
      <pc:sldChg chg="modSp mod">
        <pc:chgData name="Yousra Birafane" userId="44b560f9-1ea0-4727-a8fc-c396e6d3ef42" providerId="ADAL" clId="{E59E4554-62E9-45AC-86AA-C8182883AD87}" dt="2024-09-04T09:58:55.124" v="77" actId="5793"/>
        <pc:sldMkLst>
          <pc:docMk/>
          <pc:sldMk cId="3366537960" sldId="270"/>
        </pc:sldMkLst>
        <pc:spChg chg="mod">
          <ac:chgData name="Yousra Birafane" userId="44b560f9-1ea0-4727-a8fc-c396e6d3ef42" providerId="ADAL" clId="{E59E4554-62E9-45AC-86AA-C8182883AD87}" dt="2024-09-04T09:58:55.124" v="77" actId="5793"/>
          <ac:spMkLst>
            <pc:docMk/>
            <pc:sldMk cId="3366537960" sldId="270"/>
            <ac:spMk id="5" creationId="{D9C0B502-DB4A-43B8-9D44-7D9658F01B5A}"/>
          </ac:spMkLst>
        </pc:spChg>
        <pc:picChg chg="mod">
          <ac:chgData name="Yousra Birafane" userId="44b560f9-1ea0-4727-a8fc-c396e6d3ef42" providerId="ADAL" clId="{E59E4554-62E9-45AC-86AA-C8182883AD87}" dt="2024-09-04T09:58:04.120" v="69" actId="1076"/>
          <ac:picMkLst>
            <pc:docMk/>
            <pc:sldMk cId="3366537960" sldId="270"/>
            <ac:picMk id="4" creationId="{FFECD037-80D3-F945-BDB7-1F6394FDFFB0}"/>
          </ac:picMkLst>
        </pc:picChg>
      </pc:sldChg>
      <pc:sldChg chg="modSp mod">
        <pc:chgData name="Yousra Birafane" userId="44b560f9-1ea0-4727-a8fc-c396e6d3ef42" providerId="ADAL" clId="{E59E4554-62E9-45AC-86AA-C8182883AD87}" dt="2024-09-04T10:13:48.583" v="188" actId="255"/>
        <pc:sldMkLst>
          <pc:docMk/>
          <pc:sldMk cId="3329942492" sldId="438"/>
        </pc:sldMkLst>
        <pc:spChg chg="mod">
          <ac:chgData name="Yousra Birafane" userId="44b560f9-1ea0-4727-a8fc-c396e6d3ef42" providerId="ADAL" clId="{E59E4554-62E9-45AC-86AA-C8182883AD87}" dt="2024-09-04T10:13:48.583" v="188" actId="255"/>
          <ac:spMkLst>
            <pc:docMk/>
            <pc:sldMk cId="3329942492" sldId="438"/>
            <ac:spMk id="5" creationId="{C8D26279-C943-0959-63E8-42CDD50B43A4}"/>
          </ac:spMkLst>
        </pc:spChg>
        <pc:spChg chg="mod">
          <ac:chgData name="Yousra Birafane" userId="44b560f9-1ea0-4727-a8fc-c396e6d3ef42" providerId="ADAL" clId="{E59E4554-62E9-45AC-86AA-C8182883AD87}" dt="2024-09-04T10:13:40.111" v="187" actId="255"/>
          <ac:spMkLst>
            <pc:docMk/>
            <pc:sldMk cId="3329942492" sldId="438"/>
            <ac:spMk id="7" creationId="{97E587D3-6432-DBB3-E7F7-237929DF41F7}"/>
          </ac:spMkLst>
        </pc:spChg>
      </pc:sldChg>
      <pc:sldChg chg="modSp mod">
        <pc:chgData name="Yousra Birafane" userId="44b560f9-1ea0-4727-a8fc-c396e6d3ef42" providerId="ADAL" clId="{E59E4554-62E9-45AC-86AA-C8182883AD87}" dt="2024-09-04T09:59:41.157" v="86" actId="20577"/>
        <pc:sldMkLst>
          <pc:docMk/>
          <pc:sldMk cId="313859663" sldId="459"/>
        </pc:sldMkLst>
        <pc:spChg chg="mod">
          <ac:chgData name="Yousra Birafane" userId="44b560f9-1ea0-4727-a8fc-c396e6d3ef42" providerId="ADAL" clId="{E59E4554-62E9-45AC-86AA-C8182883AD87}" dt="2024-09-04T09:59:26.213" v="81" actId="113"/>
          <ac:spMkLst>
            <pc:docMk/>
            <pc:sldMk cId="313859663" sldId="459"/>
            <ac:spMk id="5" creationId="{D4BBFFB1-30D8-5043-2C79-89B204C7C0DA}"/>
          </ac:spMkLst>
        </pc:spChg>
        <pc:spChg chg="mod">
          <ac:chgData name="Yousra Birafane" userId="44b560f9-1ea0-4727-a8fc-c396e6d3ef42" providerId="ADAL" clId="{E59E4554-62E9-45AC-86AA-C8182883AD87}" dt="2024-09-04T09:59:18.623" v="80" actId="2711"/>
          <ac:spMkLst>
            <pc:docMk/>
            <pc:sldMk cId="313859663" sldId="459"/>
            <ac:spMk id="6" creationId="{0C213352-27B6-0538-70FB-6D396B1D5B4A}"/>
          </ac:spMkLst>
        </pc:spChg>
        <pc:spChg chg="mod">
          <ac:chgData name="Yousra Birafane" userId="44b560f9-1ea0-4727-a8fc-c396e6d3ef42" providerId="ADAL" clId="{E59E4554-62E9-45AC-86AA-C8182883AD87}" dt="2024-09-04T09:59:41.157" v="86" actId="20577"/>
          <ac:spMkLst>
            <pc:docMk/>
            <pc:sldMk cId="313859663" sldId="459"/>
            <ac:spMk id="8" creationId="{9A331C22-4C81-B23F-101E-1A92F685B890}"/>
          </ac:spMkLst>
        </pc:spChg>
      </pc:sldChg>
      <pc:sldChg chg="modSp mod">
        <pc:chgData name="Yousra Birafane" userId="44b560f9-1ea0-4727-a8fc-c396e6d3ef42" providerId="ADAL" clId="{E59E4554-62E9-45AC-86AA-C8182883AD87}" dt="2024-09-04T10:00:23.095" v="90" actId="2711"/>
        <pc:sldMkLst>
          <pc:docMk/>
          <pc:sldMk cId="3236622795" sldId="471"/>
        </pc:sldMkLst>
        <pc:spChg chg="mod">
          <ac:chgData name="Yousra Birafane" userId="44b560f9-1ea0-4727-a8fc-c396e6d3ef42" providerId="ADAL" clId="{E59E4554-62E9-45AC-86AA-C8182883AD87}" dt="2024-09-04T10:00:19.768" v="89" actId="2711"/>
          <ac:spMkLst>
            <pc:docMk/>
            <pc:sldMk cId="3236622795" sldId="471"/>
            <ac:spMk id="3" creationId="{C6EC7AA2-61E5-6390-5C4D-3F84CA99C3AF}"/>
          </ac:spMkLst>
        </pc:spChg>
        <pc:spChg chg="mod">
          <ac:chgData name="Yousra Birafane" userId="44b560f9-1ea0-4727-a8fc-c396e6d3ef42" providerId="ADAL" clId="{E59E4554-62E9-45AC-86AA-C8182883AD87}" dt="2024-09-04T10:00:23.095" v="90" actId="2711"/>
          <ac:spMkLst>
            <pc:docMk/>
            <pc:sldMk cId="3236622795" sldId="471"/>
            <ac:spMk id="10" creationId="{75DAF0FF-9AB4-C5E5-2746-23BC1BECD7DB}"/>
          </ac:spMkLst>
        </pc:spChg>
      </pc:sldChg>
      <pc:sldChg chg="addSp delSp modSp mod">
        <pc:chgData name="Yousra Birafane" userId="44b560f9-1ea0-4727-a8fc-c396e6d3ef42" providerId="ADAL" clId="{E59E4554-62E9-45AC-86AA-C8182883AD87}" dt="2024-09-04T09:57:16.616" v="64" actId="2711"/>
        <pc:sldMkLst>
          <pc:docMk/>
          <pc:sldMk cId="268987131" sldId="484"/>
        </pc:sldMkLst>
        <pc:spChg chg="add del mod">
          <ac:chgData name="Yousra Birafane" userId="44b560f9-1ea0-4727-a8fc-c396e6d3ef42" providerId="ADAL" clId="{E59E4554-62E9-45AC-86AA-C8182883AD87}" dt="2024-09-04T09:57:16.616" v="64" actId="2711"/>
          <ac:spMkLst>
            <pc:docMk/>
            <pc:sldMk cId="268987131" sldId="484"/>
            <ac:spMk id="8" creationId="{2A983832-27A2-38A6-82B2-11BF11A402AE}"/>
          </ac:spMkLst>
        </pc:spChg>
      </pc:sldChg>
      <pc:sldChg chg="modSp mod">
        <pc:chgData name="Yousra Birafane" userId="44b560f9-1ea0-4727-a8fc-c396e6d3ef42" providerId="ADAL" clId="{E59E4554-62E9-45AC-86AA-C8182883AD87}" dt="2024-09-04T10:00:52.742" v="97" actId="20577"/>
        <pc:sldMkLst>
          <pc:docMk/>
          <pc:sldMk cId="2082309702" sldId="486"/>
        </pc:sldMkLst>
        <pc:spChg chg="mod">
          <ac:chgData name="Yousra Birafane" userId="44b560f9-1ea0-4727-a8fc-c396e6d3ef42" providerId="ADAL" clId="{E59E4554-62E9-45AC-86AA-C8182883AD87}" dt="2024-09-04T10:00:47.131" v="93" actId="20577"/>
          <ac:spMkLst>
            <pc:docMk/>
            <pc:sldMk cId="2082309702" sldId="486"/>
            <ac:spMk id="31" creationId="{960C7BEE-1FD6-E951-0741-BDFED88CF2A1}"/>
          </ac:spMkLst>
        </pc:spChg>
        <pc:spChg chg="mod">
          <ac:chgData name="Yousra Birafane" userId="44b560f9-1ea0-4727-a8fc-c396e6d3ef42" providerId="ADAL" clId="{E59E4554-62E9-45AC-86AA-C8182883AD87}" dt="2024-09-04T10:00:49.776" v="95" actId="20577"/>
          <ac:spMkLst>
            <pc:docMk/>
            <pc:sldMk cId="2082309702" sldId="486"/>
            <ac:spMk id="33" creationId="{DCDB536E-CD95-3E99-46E6-FFF7E19C704C}"/>
          </ac:spMkLst>
        </pc:spChg>
        <pc:spChg chg="mod">
          <ac:chgData name="Yousra Birafane" userId="44b560f9-1ea0-4727-a8fc-c396e6d3ef42" providerId="ADAL" clId="{E59E4554-62E9-45AC-86AA-C8182883AD87}" dt="2024-09-04T10:00:52.742" v="97" actId="20577"/>
          <ac:spMkLst>
            <pc:docMk/>
            <pc:sldMk cId="2082309702" sldId="486"/>
            <ac:spMk id="48" creationId="{DAED4FE7-8509-81F8-B2C4-4DA70C5C32F2}"/>
          </ac:spMkLst>
        </pc:spChg>
        <pc:spChg chg="mod">
          <ac:chgData name="Yousra Birafane" userId="44b560f9-1ea0-4727-a8fc-c396e6d3ef42" providerId="ADAL" clId="{E59E4554-62E9-45AC-86AA-C8182883AD87}" dt="2024-09-04T10:00:34.754" v="91" actId="20577"/>
          <ac:spMkLst>
            <pc:docMk/>
            <pc:sldMk cId="2082309702" sldId="486"/>
            <ac:spMk id="55" creationId="{C52B79FA-8310-36E2-3B3B-27AA5F907FE7}"/>
          </ac:spMkLst>
        </pc:spChg>
      </pc:sldChg>
      <pc:sldChg chg="modSp mod">
        <pc:chgData name="Yousra Birafane" userId="44b560f9-1ea0-4727-a8fc-c396e6d3ef42" providerId="ADAL" clId="{E59E4554-62E9-45AC-86AA-C8182883AD87}" dt="2024-09-04T09:57:48.334" v="68" actId="14100"/>
        <pc:sldMkLst>
          <pc:docMk/>
          <pc:sldMk cId="1477562896" sldId="493"/>
        </pc:sldMkLst>
        <pc:spChg chg="mod">
          <ac:chgData name="Yousra Birafane" userId="44b560f9-1ea0-4727-a8fc-c396e6d3ef42" providerId="ADAL" clId="{E59E4554-62E9-45AC-86AA-C8182883AD87}" dt="2024-09-04T09:11:46.350" v="18" actId="1076"/>
          <ac:spMkLst>
            <pc:docMk/>
            <pc:sldMk cId="1477562896" sldId="493"/>
            <ac:spMk id="8" creationId="{3B95BC28-7389-4D08-594A-3BA7E0BDFA6A}"/>
          </ac:spMkLst>
        </pc:spChg>
        <pc:spChg chg="mod">
          <ac:chgData name="Yousra Birafane" userId="44b560f9-1ea0-4727-a8fc-c396e6d3ef42" providerId="ADAL" clId="{E59E4554-62E9-45AC-86AA-C8182883AD87}" dt="2024-09-04T09:57:48.334" v="68" actId="14100"/>
          <ac:spMkLst>
            <pc:docMk/>
            <pc:sldMk cId="1477562896" sldId="493"/>
            <ac:spMk id="9" creationId="{FEAC7D43-64F0-93F6-EC3D-0C220506941F}"/>
          </ac:spMkLst>
        </pc:spChg>
        <pc:spChg chg="mod">
          <ac:chgData name="Yousra Birafane" userId="44b560f9-1ea0-4727-a8fc-c396e6d3ef42" providerId="ADAL" clId="{E59E4554-62E9-45AC-86AA-C8182883AD87}" dt="2024-09-04T09:11:49.644" v="19" actId="1076"/>
          <ac:spMkLst>
            <pc:docMk/>
            <pc:sldMk cId="1477562896" sldId="493"/>
            <ac:spMk id="10" creationId="{1A18FED9-7884-2F3A-2E03-570CF4679B26}"/>
          </ac:spMkLst>
        </pc:spChg>
      </pc:sldChg>
      <pc:sldChg chg="addSp modSp mod modCm">
        <pc:chgData name="Yousra Birafane" userId="44b560f9-1ea0-4727-a8fc-c396e6d3ef42" providerId="ADAL" clId="{E59E4554-62E9-45AC-86AA-C8182883AD87}" dt="2024-09-04T13:26:17.101" v="227" actId="20577"/>
        <pc:sldMkLst>
          <pc:docMk/>
          <pc:sldMk cId="1678002387" sldId="498"/>
        </pc:sldMkLst>
        <pc:spChg chg="mod">
          <ac:chgData name="Yousra Birafane" userId="44b560f9-1ea0-4727-a8fc-c396e6d3ef42" providerId="ADAL" clId="{E59E4554-62E9-45AC-86AA-C8182883AD87}" dt="2024-09-04T09:57:35.491" v="66" actId="2711"/>
          <ac:spMkLst>
            <pc:docMk/>
            <pc:sldMk cId="1678002387" sldId="498"/>
            <ac:spMk id="2" creationId="{60BC8ECD-32DD-9EE9-DCA1-6535FAE7DF91}"/>
          </ac:spMkLst>
        </pc:spChg>
        <pc:spChg chg="mod">
          <ac:chgData name="Yousra Birafane" userId="44b560f9-1ea0-4727-a8fc-c396e6d3ef42" providerId="ADAL" clId="{E59E4554-62E9-45AC-86AA-C8182883AD87}" dt="2024-09-04T13:26:17.101" v="227" actId="20577"/>
          <ac:spMkLst>
            <pc:docMk/>
            <pc:sldMk cId="1678002387" sldId="498"/>
            <ac:spMk id="3" creationId="{1BFB101A-87DC-0BCD-098D-94BDB3C66F9C}"/>
          </ac:spMkLst>
        </pc:spChg>
        <pc:picChg chg="add mod">
          <ac:chgData name="Yousra Birafane" userId="44b560f9-1ea0-4727-a8fc-c396e6d3ef42" providerId="ADAL" clId="{E59E4554-62E9-45AC-86AA-C8182883AD87}" dt="2024-09-04T10:09:00.909" v="176"/>
          <ac:picMkLst>
            <pc:docMk/>
            <pc:sldMk cId="1678002387" sldId="498"/>
            <ac:picMk id="4" creationId="{D44752C2-F51E-E11B-D55F-1B4BB7B0515F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Yousra Birafane" userId="44b560f9-1ea0-4727-a8fc-c396e6d3ef42" providerId="ADAL" clId="{E59E4554-62E9-45AC-86AA-C8182883AD87}" dt="2024-09-04T13:26:17.101" v="227" actId="20577"/>
              <pc2:cmMkLst xmlns:pc2="http://schemas.microsoft.com/office/powerpoint/2019/9/main/command">
                <pc:docMk/>
                <pc:sldMk cId="1678002387" sldId="498"/>
                <pc2:cmMk id="{C7CAD1D6-D31F-4FA0-AAF1-7103DAE3E6DF}"/>
              </pc2:cmMkLst>
            </pc226:cmChg>
          </p:ext>
        </pc:extLst>
      </pc:sldChg>
      <pc:sldChg chg="addSp modSp mod">
        <pc:chgData name="Yousra Birafane" userId="44b560f9-1ea0-4727-a8fc-c396e6d3ef42" providerId="ADAL" clId="{E59E4554-62E9-45AC-86AA-C8182883AD87}" dt="2024-09-04T10:08:58.531" v="175"/>
        <pc:sldMkLst>
          <pc:docMk/>
          <pc:sldMk cId="3384435101" sldId="499"/>
        </pc:sldMkLst>
        <pc:spChg chg="mod">
          <ac:chgData name="Yousra Birafane" userId="44b560f9-1ea0-4727-a8fc-c396e6d3ef42" providerId="ADAL" clId="{E59E4554-62E9-45AC-86AA-C8182883AD87}" dt="2024-09-04T09:57:09.656" v="63" actId="2711"/>
          <ac:spMkLst>
            <pc:docMk/>
            <pc:sldMk cId="3384435101" sldId="499"/>
            <ac:spMk id="2" creationId="{60BC8ECD-32DD-9EE9-DCA1-6535FAE7DF91}"/>
          </ac:spMkLst>
        </pc:spChg>
        <pc:spChg chg="mod">
          <ac:chgData name="Yousra Birafane" userId="44b560f9-1ea0-4727-a8fc-c396e6d3ef42" providerId="ADAL" clId="{E59E4554-62E9-45AC-86AA-C8182883AD87}" dt="2024-09-04T09:57:05.150" v="62" actId="2711"/>
          <ac:spMkLst>
            <pc:docMk/>
            <pc:sldMk cId="3384435101" sldId="499"/>
            <ac:spMk id="3" creationId="{1BFB101A-87DC-0BCD-098D-94BDB3C66F9C}"/>
          </ac:spMkLst>
        </pc:spChg>
        <pc:picChg chg="add mod">
          <ac:chgData name="Yousra Birafane" userId="44b560f9-1ea0-4727-a8fc-c396e6d3ef42" providerId="ADAL" clId="{E59E4554-62E9-45AC-86AA-C8182883AD87}" dt="2024-09-04T10:08:58.531" v="175"/>
          <ac:picMkLst>
            <pc:docMk/>
            <pc:sldMk cId="3384435101" sldId="499"/>
            <ac:picMk id="4" creationId="{2633BF7B-5983-108E-6F13-A6C9EDBBA2EB}"/>
          </ac:picMkLst>
        </pc:picChg>
      </pc:sldChg>
      <pc:sldChg chg="addSp modSp mod">
        <pc:chgData name="Yousra Birafane" userId="44b560f9-1ea0-4727-a8fc-c396e6d3ef42" providerId="ADAL" clId="{E59E4554-62E9-45AC-86AA-C8182883AD87}" dt="2024-09-04T10:09:10.977" v="177"/>
        <pc:sldMkLst>
          <pc:docMk/>
          <pc:sldMk cId="443880355" sldId="500"/>
        </pc:sldMkLst>
        <pc:spChg chg="mod">
          <ac:chgData name="Yousra Birafane" userId="44b560f9-1ea0-4727-a8fc-c396e6d3ef42" providerId="ADAL" clId="{E59E4554-62E9-45AC-86AA-C8182883AD87}" dt="2024-09-04T10:01:03.453" v="98" actId="2711"/>
          <ac:spMkLst>
            <pc:docMk/>
            <pc:sldMk cId="443880355" sldId="500"/>
            <ac:spMk id="2" creationId="{F355AC85-7337-F499-F23E-2C8BDCD8B2C9}"/>
          </ac:spMkLst>
        </pc:spChg>
        <pc:spChg chg="mod">
          <ac:chgData name="Yousra Birafane" userId="44b560f9-1ea0-4727-a8fc-c396e6d3ef42" providerId="ADAL" clId="{E59E4554-62E9-45AC-86AA-C8182883AD87}" dt="2024-09-04T10:01:45.995" v="100" actId="20577"/>
          <ac:spMkLst>
            <pc:docMk/>
            <pc:sldMk cId="443880355" sldId="500"/>
            <ac:spMk id="3" creationId="{04BFBEDD-1383-4AF3-932E-6C2D83B49812}"/>
          </ac:spMkLst>
        </pc:spChg>
        <pc:picChg chg="add mod">
          <ac:chgData name="Yousra Birafane" userId="44b560f9-1ea0-4727-a8fc-c396e6d3ef42" providerId="ADAL" clId="{E59E4554-62E9-45AC-86AA-C8182883AD87}" dt="2024-09-04T10:09:10.977" v="177"/>
          <ac:picMkLst>
            <pc:docMk/>
            <pc:sldMk cId="443880355" sldId="500"/>
            <ac:picMk id="4" creationId="{3D3073A1-A4BD-2767-3D67-24BA7DEA132D}"/>
          </ac:picMkLst>
        </pc:picChg>
      </pc:sldChg>
      <pc:sldChg chg="addSp modSp mod">
        <pc:chgData name="Yousra Birafane" userId="44b560f9-1ea0-4727-a8fc-c396e6d3ef42" providerId="ADAL" clId="{E59E4554-62E9-45AC-86AA-C8182883AD87}" dt="2024-09-04T10:09:12.646" v="178"/>
        <pc:sldMkLst>
          <pc:docMk/>
          <pc:sldMk cId="686486916" sldId="501"/>
        </pc:sldMkLst>
        <pc:spChg chg="mod">
          <ac:chgData name="Yousra Birafane" userId="44b560f9-1ea0-4727-a8fc-c396e6d3ef42" providerId="ADAL" clId="{E59E4554-62E9-45AC-86AA-C8182883AD87}" dt="2024-09-04T10:01:56.583" v="101" actId="2711"/>
          <ac:spMkLst>
            <pc:docMk/>
            <pc:sldMk cId="686486916" sldId="501"/>
            <ac:spMk id="2" creationId="{F355AC85-7337-F499-F23E-2C8BDCD8B2C9}"/>
          </ac:spMkLst>
        </pc:spChg>
        <pc:spChg chg="mod">
          <ac:chgData name="Yousra Birafane" userId="44b560f9-1ea0-4727-a8fc-c396e6d3ef42" providerId="ADAL" clId="{E59E4554-62E9-45AC-86AA-C8182883AD87}" dt="2024-09-04T10:03:15.286" v="105" actId="20577"/>
          <ac:spMkLst>
            <pc:docMk/>
            <pc:sldMk cId="686486916" sldId="501"/>
            <ac:spMk id="3" creationId="{04BFBEDD-1383-4AF3-932E-6C2D83B49812}"/>
          </ac:spMkLst>
        </pc:spChg>
        <pc:picChg chg="add mod">
          <ac:chgData name="Yousra Birafane" userId="44b560f9-1ea0-4727-a8fc-c396e6d3ef42" providerId="ADAL" clId="{E59E4554-62E9-45AC-86AA-C8182883AD87}" dt="2024-09-04T10:09:12.646" v="178"/>
          <ac:picMkLst>
            <pc:docMk/>
            <pc:sldMk cId="686486916" sldId="501"/>
            <ac:picMk id="4" creationId="{52412D93-0B4F-1AA5-B255-7C42C50ACBB3}"/>
          </ac:picMkLst>
        </pc:picChg>
      </pc:sldChg>
      <pc:sldChg chg="modSp del mod">
        <pc:chgData name="Yousra Birafane" userId="44b560f9-1ea0-4727-a8fc-c396e6d3ef42" providerId="ADAL" clId="{E59E4554-62E9-45AC-86AA-C8182883AD87}" dt="2024-09-04T10:04:32.976" v="123" actId="2696"/>
        <pc:sldMkLst>
          <pc:docMk/>
          <pc:sldMk cId="828258895" sldId="502"/>
        </pc:sldMkLst>
        <pc:spChg chg="mod">
          <ac:chgData name="Yousra Birafane" userId="44b560f9-1ea0-4727-a8fc-c396e6d3ef42" providerId="ADAL" clId="{E59E4554-62E9-45AC-86AA-C8182883AD87}" dt="2024-09-04T10:03:25.010" v="106" actId="2711"/>
          <ac:spMkLst>
            <pc:docMk/>
            <pc:sldMk cId="828258895" sldId="502"/>
            <ac:spMk id="3" creationId="{1BFB101A-87DC-0BCD-098D-94BDB3C66F9C}"/>
          </ac:spMkLst>
        </pc:spChg>
      </pc:sldChg>
      <pc:sldChg chg="addSp modSp mod">
        <pc:chgData name="Yousra Birafane" userId="44b560f9-1ea0-4727-a8fc-c396e6d3ef42" providerId="ADAL" clId="{E59E4554-62E9-45AC-86AA-C8182883AD87}" dt="2024-09-04T13:26:02.566" v="201" actId="20577"/>
        <pc:sldMkLst>
          <pc:docMk/>
          <pc:sldMk cId="942398311" sldId="503"/>
        </pc:sldMkLst>
        <pc:spChg chg="mod">
          <ac:chgData name="Yousra Birafane" userId="44b560f9-1ea0-4727-a8fc-c396e6d3ef42" providerId="ADAL" clId="{E59E4554-62E9-45AC-86AA-C8182883AD87}" dt="2024-09-04T13:26:02.566" v="201" actId="20577"/>
          <ac:spMkLst>
            <pc:docMk/>
            <pc:sldMk cId="942398311" sldId="503"/>
            <ac:spMk id="3" creationId="{1BFB101A-87DC-0BCD-098D-94BDB3C66F9C}"/>
          </ac:spMkLst>
        </pc:spChg>
        <pc:picChg chg="add mod">
          <ac:chgData name="Yousra Birafane" userId="44b560f9-1ea0-4727-a8fc-c396e6d3ef42" providerId="ADAL" clId="{E59E4554-62E9-45AC-86AA-C8182883AD87}" dt="2024-09-04T10:09:21.976" v="181" actId="1076"/>
          <ac:picMkLst>
            <pc:docMk/>
            <pc:sldMk cId="942398311" sldId="503"/>
            <ac:picMk id="2" creationId="{6009B8C6-1EE3-3344-628F-B5C07496D844}"/>
          </ac:picMkLst>
        </pc:picChg>
      </pc:sldChg>
      <pc:sldChg chg="modSp mod">
        <pc:chgData name="Yousra Birafane" userId="44b560f9-1ea0-4727-a8fc-c396e6d3ef42" providerId="ADAL" clId="{E59E4554-62E9-45AC-86AA-C8182883AD87}" dt="2024-09-04T10:10:16.618" v="186" actId="20577"/>
        <pc:sldMkLst>
          <pc:docMk/>
          <pc:sldMk cId="998088534" sldId="504"/>
        </pc:sldMkLst>
        <pc:spChg chg="mod">
          <ac:chgData name="Yousra Birafane" userId="44b560f9-1ea0-4727-a8fc-c396e6d3ef42" providerId="ADAL" clId="{E59E4554-62E9-45AC-86AA-C8182883AD87}" dt="2024-09-04T10:10:16.618" v="186" actId="20577"/>
          <ac:spMkLst>
            <pc:docMk/>
            <pc:sldMk cId="998088534" sldId="504"/>
            <ac:spMk id="5" creationId="{0E8CBF2F-7B54-4965-3B68-7B714F0A2454}"/>
          </ac:spMkLst>
        </pc:spChg>
        <pc:spChg chg="mod">
          <ac:chgData name="Yousra Birafane" userId="44b560f9-1ea0-4727-a8fc-c396e6d3ef42" providerId="ADAL" clId="{E59E4554-62E9-45AC-86AA-C8182883AD87}" dt="2024-09-04T10:10:07.503" v="185" actId="1076"/>
          <ac:spMkLst>
            <pc:docMk/>
            <pc:sldMk cId="998088534" sldId="504"/>
            <ac:spMk id="6" creationId="{78120A3C-A9E2-A108-F035-DD6DEB7655B9}"/>
          </ac:spMkLst>
        </pc:spChg>
        <pc:picChg chg="mod modCrop">
          <ac:chgData name="Yousra Birafane" userId="44b560f9-1ea0-4727-a8fc-c396e6d3ef42" providerId="ADAL" clId="{E59E4554-62E9-45AC-86AA-C8182883AD87}" dt="2024-09-04T10:09:37.246" v="182" actId="1076"/>
          <ac:picMkLst>
            <pc:docMk/>
            <pc:sldMk cId="998088534" sldId="504"/>
            <ac:picMk id="4" creationId="{950E6AB0-29CA-F699-375D-1C4402243DCB}"/>
          </ac:picMkLst>
        </pc:picChg>
      </pc:sldChg>
      <pc:sldChg chg="addSp delSp modSp new mod ord setBg">
        <pc:chgData name="Yousra Birafane" userId="44b560f9-1ea0-4727-a8fc-c396e6d3ef42" providerId="ADAL" clId="{E59E4554-62E9-45AC-86AA-C8182883AD87}" dt="2024-09-05T06:30:11.696" v="232" actId="26606"/>
        <pc:sldMkLst>
          <pc:docMk/>
          <pc:sldMk cId="3251426447" sldId="505"/>
        </pc:sldMkLst>
        <pc:spChg chg="del">
          <ac:chgData name="Yousra Birafane" userId="44b560f9-1ea0-4727-a8fc-c396e6d3ef42" providerId="ADAL" clId="{E59E4554-62E9-45AC-86AA-C8182883AD87}" dt="2024-09-04T09:52:36.915" v="32" actId="26606"/>
          <ac:spMkLst>
            <pc:docMk/>
            <pc:sldMk cId="3251426447" sldId="505"/>
            <ac:spMk id="2" creationId="{8FF2001F-AA40-AA96-3125-BCBC6B17F40F}"/>
          </ac:spMkLst>
        </pc:spChg>
        <pc:spChg chg="add del mod">
          <ac:chgData name="Yousra Birafane" userId="44b560f9-1ea0-4727-a8fc-c396e6d3ef42" providerId="ADAL" clId="{E59E4554-62E9-45AC-86AA-C8182883AD87}" dt="2024-09-05T06:30:09.143" v="229" actId="931"/>
          <ac:spMkLst>
            <pc:docMk/>
            <pc:sldMk cId="3251426447" sldId="505"/>
            <ac:spMk id="3" creationId="{849BB0F0-7348-B52B-3AE5-24A915FDD137}"/>
          </ac:spMkLst>
        </pc:spChg>
        <pc:spChg chg="del">
          <ac:chgData name="Yousra Birafane" userId="44b560f9-1ea0-4727-a8fc-c396e6d3ef42" providerId="ADAL" clId="{E59E4554-62E9-45AC-86AA-C8182883AD87}" dt="2024-09-04T09:52:31.778" v="28" actId="931"/>
          <ac:spMkLst>
            <pc:docMk/>
            <pc:sldMk cId="3251426447" sldId="505"/>
            <ac:spMk id="3" creationId="{9507C35F-B0A7-16AC-CBC1-6D13A0E48B52}"/>
          </ac:spMkLst>
        </pc:spChg>
        <pc:spChg chg="add del">
          <ac:chgData name="Yousra Birafane" userId="44b560f9-1ea0-4727-a8fc-c396e6d3ef42" providerId="ADAL" clId="{E59E4554-62E9-45AC-86AA-C8182883AD87}" dt="2024-09-05T06:30:11.696" v="232" actId="26606"/>
          <ac:spMkLst>
            <pc:docMk/>
            <pc:sldMk cId="3251426447" sldId="505"/>
            <ac:spMk id="10" creationId="{42A4FC2C-047E-45A5-965D-8E1E3BF09BC6}"/>
          </ac:spMkLst>
        </pc:spChg>
        <pc:spChg chg="add">
          <ac:chgData name="Yousra Birafane" userId="44b560f9-1ea0-4727-a8fc-c396e6d3ef42" providerId="ADAL" clId="{E59E4554-62E9-45AC-86AA-C8182883AD87}" dt="2024-09-05T06:30:11.696" v="232" actId="26606"/>
          <ac:spMkLst>
            <pc:docMk/>
            <pc:sldMk cId="3251426447" sldId="505"/>
            <ac:spMk id="15" creationId="{42A4FC2C-047E-45A5-965D-8E1E3BF09BC6}"/>
          </ac:spMkLst>
        </pc:spChg>
        <pc:picChg chg="add del mod">
          <ac:chgData name="Yousra Birafane" userId="44b560f9-1ea0-4727-a8fc-c396e6d3ef42" providerId="ADAL" clId="{E59E4554-62E9-45AC-86AA-C8182883AD87}" dt="2024-09-05T06:29:30.231" v="228" actId="478"/>
          <ac:picMkLst>
            <pc:docMk/>
            <pc:sldMk cId="3251426447" sldId="505"/>
            <ac:picMk id="5" creationId="{28933D56-1537-6BD2-2242-7188D80ABF26}"/>
          </ac:picMkLst>
        </pc:picChg>
        <pc:picChg chg="add mod">
          <ac:chgData name="Yousra Birafane" userId="44b560f9-1ea0-4727-a8fc-c396e6d3ef42" providerId="ADAL" clId="{E59E4554-62E9-45AC-86AA-C8182883AD87}" dt="2024-09-05T06:30:11.696" v="232" actId="26606"/>
          <ac:picMkLst>
            <pc:docMk/>
            <pc:sldMk cId="3251426447" sldId="505"/>
            <ac:picMk id="6" creationId="{FAD36B1C-B58B-C13B-AFB7-7A4F8CFF3BD0}"/>
          </ac:picMkLst>
        </pc:picChg>
      </pc:sldChg>
      <pc:sldChg chg="addSp modSp add mod">
        <pc:chgData name="Yousra Birafane" userId="44b560f9-1ea0-4727-a8fc-c396e6d3ef42" providerId="ADAL" clId="{E59E4554-62E9-45AC-86AA-C8182883AD87}" dt="2024-09-04T10:09:15.114" v="179"/>
        <pc:sldMkLst>
          <pc:docMk/>
          <pc:sldMk cId="3006179240" sldId="506"/>
        </pc:sldMkLst>
        <pc:spChg chg="mod">
          <ac:chgData name="Yousra Birafane" userId="44b560f9-1ea0-4727-a8fc-c396e6d3ef42" providerId="ADAL" clId="{E59E4554-62E9-45AC-86AA-C8182883AD87}" dt="2024-09-04T10:05:10.262" v="127" actId="20577"/>
          <ac:spMkLst>
            <pc:docMk/>
            <pc:sldMk cId="3006179240" sldId="506"/>
            <ac:spMk id="2" creationId="{F355AC85-7337-F499-F23E-2C8BDCD8B2C9}"/>
          </ac:spMkLst>
        </pc:spChg>
        <pc:spChg chg="mod">
          <ac:chgData name="Yousra Birafane" userId="44b560f9-1ea0-4727-a8fc-c396e6d3ef42" providerId="ADAL" clId="{E59E4554-62E9-45AC-86AA-C8182883AD87}" dt="2024-09-04T10:05:04.312" v="126" actId="404"/>
          <ac:spMkLst>
            <pc:docMk/>
            <pc:sldMk cId="3006179240" sldId="506"/>
            <ac:spMk id="3" creationId="{04BFBEDD-1383-4AF3-932E-6C2D83B49812}"/>
          </ac:spMkLst>
        </pc:spChg>
        <pc:picChg chg="add mod">
          <ac:chgData name="Yousra Birafane" userId="44b560f9-1ea0-4727-a8fc-c396e6d3ef42" providerId="ADAL" clId="{E59E4554-62E9-45AC-86AA-C8182883AD87}" dt="2024-09-04T10:09:15.114" v="179"/>
          <ac:picMkLst>
            <pc:docMk/>
            <pc:sldMk cId="3006179240" sldId="506"/>
            <ac:picMk id="4" creationId="{9F8C04F9-1C69-240B-F8AB-1C34F079A50E}"/>
          </ac:picMkLst>
        </pc:picChg>
      </pc:sldChg>
    </pc:docChg>
  </pc:docChgLst>
  <pc:docChgLst>
    <pc:chgData name="Mark Desmaele" userId="ac4cb32d-c6d0-4bfa-9b4f-49b14c36b8e5" providerId="ADAL" clId="{69A2F625-847A-4E2F-9E73-E3029373DD1E}"/>
    <pc:docChg chg="custSel addSld delSld modSld sldOrd">
      <pc:chgData name="Mark Desmaele" userId="ac4cb32d-c6d0-4bfa-9b4f-49b14c36b8e5" providerId="ADAL" clId="{69A2F625-847A-4E2F-9E73-E3029373DD1E}" dt="2024-08-31T15:43:26.101" v="214" actId="13242"/>
      <pc:docMkLst>
        <pc:docMk/>
      </pc:docMkLst>
      <pc:sldChg chg="delSp modSp mod ord">
        <pc:chgData name="Mark Desmaele" userId="ac4cb32d-c6d0-4bfa-9b4f-49b14c36b8e5" providerId="ADAL" clId="{69A2F625-847A-4E2F-9E73-E3029373DD1E}" dt="2024-08-31T15:29:54.041" v="124"/>
        <pc:sldMkLst>
          <pc:docMk/>
          <pc:sldMk cId="2139500004" sldId="465"/>
        </pc:sldMkLst>
        <pc:spChg chg="del">
          <ac:chgData name="Mark Desmaele" userId="ac4cb32d-c6d0-4bfa-9b4f-49b14c36b8e5" providerId="ADAL" clId="{69A2F625-847A-4E2F-9E73-E3029373DD1E}" dt="2024-08-31T15:29:29.534" v="122" actId="478"/>
          <ac:spMkLst>
            <pc:docMk/>
            <pc:sldMk cId="2139500004" sldId="465"/>
            <ac:spMk id="9" creationId="{202822C4-E2D0-71DB-D7F5-42797288AD66}"/>
          </ac:spMkLst>
        </pc:spChg>
        <pc:spChg chg="mod">
          <ac:chgData name="Mark Desmaele" userId="ac4cb32d-c6d0-4bfa-9b4f-49b14c36b8e5" providerId="ADAL" clId="{69A2F625-847A-4E2F-9E73-E3029373DD1E}" dt="2024-08-31T15:28:29.919" v="8" actId="20577"/>
          <ac:spMkLst>
            <pc:docMk/>
            <pc:sldMk cId="2139500004" sldId="465"/>
            <ac:spMk id="25" creationId="{65F83706-77B8-86B9-4ABA-E84BDD40073F}"/>
          </ac:spMkLst>
        </pc:spChg>
        <pc:spChg chg="mod">
          <ac:chgData name="Mark Desmaele" userId="ac4cb32d-c6d0-4bfa-9b4f-49b14c36b8e5" providerId="ADAL" clId="{69A2F625-847A-4E2F-9E73-E3029373DD1E}" dt="2024-08-31T15:29:19.346" v="119" actId="6549"/>
          <ac:spMkLst>
            <pc:docMk/>
            <pc:sldMk cId="2139500004" sldId="465"/>
            <ac:spMk id="34" creationId="{B4BA5B66-252A-9F51-DB91-8D7D803587CA}"/>
          </ac:spMkLst>
        </pc:spChg>
        <pc:picChg chg="del">
          <ac:chgData name="Mark Desmaele" userId="ac4cb32d-c6d0-4bfa-9b4f-49b14c36b8e5" providerId="ADAL" clId="{69A2F625-847A-4E2F-9E73-E3029373DD1E}" dt="2024-08-31T15:29:25.749" v="121" actId="478"/>
          <ac:picMkLst>
            <pc:docMk/>
            <pc:sldMk cId="2139500004" sldId="465"/>
            <ac:picMk id="7" creationId="{78AE30C5-7238-535F-F699-75C5247E01E0}"/>
          </ac:picMkLst>
        </pc:picChg>
        <pc:picChg chg="del">
          <ac:chgData name="Mark Desmaele" userId="ac4cb32d-c6d0-4bfa-9b4f-49b14c36b8e5" providerId="ADAL" clId="{69A2F625-847A-4E2F-9E73-E3029373DD1E}" dt="2024-08-31T15:29:23.549" v="120" actId="478"/>
          <ac:picMkLst>
            <pc:docMk/>
            <pc:sldMk cId="2139500004" sldId="465"/>
            <ac:picMk id="8" creationId="{D0DD04CA-3931-15F2-F26D-87C2DB70A12F}"/>
          </ac:picMkLst>
        </pc:picChg>
        <pc:picChg chg="del">
          <ac:chgData name="Mark Desmaele" userId="ac4cb32d-c6d0-4bfa-9b4f-49b14c36b8e5" providerId="ADAL" clId="{69A2F625-847A-4E2F-9E73-E3029373DD1E}" dt="2024-08-31T15:28:24.009" v="1" actId="478"/>
          <ac:picMkLst>
            <pc:docMk/>
            <pc:sldMk cId="2139500004" sldId="465"/>
            <ac:picMk id="29" creationId="{D89D3E16-FDA6-6328-D8A6-34D15D100C5C}"/>
          </ac:picMkLst>
        </pc:picChg>
      </pc:sldChg>
      <pc:sldChg chg="del">
        <pc:chgData name="Mark Desmaele" userId="ac4cb32d-c6d0-4bfa-9b4f-49b14c36b8e5" providerId="ADAL" clId="{69A2F625-847A-4E2F-9E73-E3029373DD1E}" dt="2024-08-31T15:28:04.451" v="0" actId="47"/>
        <pc:sldMkLst>
          <pc:docMk/>
          <pc:sldMk cId="3695559011" sldId="480"/>
        </pc:sldMkLst>
      </pc:sldChg>
      <pc:sldChg chg="ord">
        <pc:chgData name="Mark Desmaele" userId="ac4cb32d-c6d0-4bfa-9b4f-49b14c36b8e5" providerId="ADAL" clId="{69A2F625-847A-4E2F-9E73-E3029373DD1E}" dt="2024-08-31T15:29:58.667" v="126"/>
        <pc:sldMkLst>
          <pc:docMk/>
          <pc:sldMk cId="4238439480" sldId="485"/>
        </pc:sldMkLst>
      </pc:sldChg>
      <pc:sldChg chg="addSp delSp modSp add mod">
        <pc:chgData name="Mark Desmaele" userId="ac4cb32d-c6d0-4bfa-9b4f-49b14c36b8e5" providerId="ADAL" clId="{69A2F625-847A-4E2F-9E73-E3029373DD1E}" dt="2024-08-31T15:43:26.101" v="214" actId="13242"/>
        <pc:sldMkLst>
          <pc:docMk/>
          <pc:sldMk cId="3326490142" sldId="497"/>
        </pc:sldMkLst>
        <pc:spChg chg="mod">
          <ac:chgData name="Mark Desmaele" userId="ac4cb32d-c6d0-4bfa-9b4f-49b14c36b8e5" providerId="ADAL" clId="{69A2F625-847A-4E2F-9E73-E3029373DD1E}" dt="2024-08-31T15:30:56.118" v="166" actId="20577"/>
          <ac:spMkLst>
            <pc:docMk/>
            <pc:sldMk cId="3326490142" sldId="497"/>
            <ac:spMk id="9" creationId="{4CFD9ABE-D196-D8AB-A56E-9F9D867060CD}"/>
          </ac:spMkLst>
        </pc:spChg>
        <pc:graphicFrameChg chg="add mod">
          <ac:chgData name="Mark Desmaele" userId="ac4cb32d-c6d0-4bfa-9b4f-49b14c36b8e5" providerId="ADAL" clId="{69A2F625-847A-4E2F-9E73-E3029373DD1E}" dt="2024-08-31T15:38:20.054" v="170"/>
          <ac:graphicFrameMkLst>
            <pc:docMk/>
            <pc:sldMk cId="3326490142" sldId="497"/>
            <ac:graphicFrameMk id="2" creationId="{B23D6435-1E40-5E6D-5F60-937C85E79888}"/>
          </ac:graphicFrameMkLst>
        </pc:graphicFrameChg>
        <pc:graphicFrameChg chg="add del mod">
          <ac:chgData name="Mark Desmaele" userId="ac4cb32d-c6d0-4bfa-9b4f-49b14c36b8e5" providerId="ADAL" clId="{69A2F625-847A-4E2F-9E73-E3029373DD1E}" dt="2024-08-31T15:38:57" v="175" actId="478"/>
          <ac:graphicFrameMkLst>
            <pc:docMk/>
            <pc:sldMk cId="3326490142" sldId="497"/>
            <ac:graphicFrameMk id="3" creationId="{711EF491-9D4F-0CC6-6A70-CEDEE906EA94}"/>
          </ac:graphicFrameMkLst>
        </pc:graphicFrameChg>
        <pc:graphicFrameChg chg="del">
          <ac:chgData name="Mark Desmaele" userId="ac4cb32d-c6d0-4bfa-9b4f-49b14c36b8e5" providerId="ADAL" clId="{69A2F625-847A-4E2F-9E73-E3029373DD1E}" dt="2024-08-31T15:31:02.318" v="168" actId="478"/>
          <ac:graphicFrameMkLst>
            <pc:docMk/>
            <pc:sldMk cId="3326490142" sldId="497"/>
            <ac:graphicFrameMk id="4" creationId="{7F0AF1FA-C6E7-7DF2-9EB0-1CB411CD592E}"/>
          </ac:graphicFrameMkLst>
        </pc:graphicFrameChg>
        <pc:graphicFrameChg chg="del">
          <ac:chgData name="Mark Desmaele" userId="ac4cb32d-c6d0-4bfa-9b4f-49b14c36b8e5" providerId="ADAL" clId="{69A2F625-847A-4E2F-9E73-E3029373DD1E}" dt="2024-08-31T15:31:07.566" v="169" actId="478"/>
          <ac:graphicFrameMkLst>
            <pc:docMk/>
            <pc:sldMk cId="3326490142" sldId="497"/>
            <ac:graphicFrameMk id="5" creationId="{215F11BB-ADF6-4B38-B2E5-61DAF4E1B991}"/>
          </ac:graphicFrameMkLst>
        </pc:graphicFrameChg>
        <pc:graphicFrameChg chg="add mod modGraphic">
          <ac:chgData name="Mark Desmaele" userId="ac4cb32d-c6d0-4bfa-9b4f-49b14c36b8e5" providerId="ADAL" clId="{69A2F625-847A-4E2F-9E73-E3029373DD1E}" dt="2024-08-31T15:43:26.101" v="214" actId="13242"/>
          <ac:graphicFrameMkLst>
            <pc:docMk/>
            <pc:sldMk cId="3326490142" sldId="497"/>
            <ac:graphicFrameMk id="6" creationId="{2A68FB07-34F0-3224-D298-44807F623F35}"/>
          </ac:graphicFrameMkLst>
        </pc:graphicFrameChg>
        <pc:graphicFrameChg chg="del">
          <ac:chgData name="Mark Desmaele" userId="ac4cb32d-c6d0-4bfa-9b4f-49b14c36b8e5" providerId="ADAL" clId="{69A2F625-847A-4E2F-9E73-E3029373DD1E}" dt="2024-08-31T15:31:00.020" v="167" actId="478"/>
          <ac:graphicFrameMkLst>
            <pc:docMk/>
            <pc:sldMk cId="3326490142" sldId="497"/>
            <ac:graphicFrameMk id="10" creationId="{328E9B3B-D03E-C027-E767-B1ED42524FD9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cap="none" spc="2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>
                <a:latin typeface="ABeeZee" pitchFamily="2" charset="0"/>
              </a:rPr>
              <a:t>Students per</a:t>
            </a:r>
            <a:r>
              <a:rPr lang="en-US" baseline="0">
                <a:latin typeface="ABeeZee" pitchFamily="2" charset="0"/>
              </a:rPr>
              <a:t> level</a:t>
            </a:r>
            <a:endParaRPr lang="en-US">
              <a:latin typeface="ABeeZee" pitchFamily="2" charset="0"/>
            </a:endParaRPr>
          </a:p>
        </c:rich>
      </c:tx>
      <c:layout>
        <c:manualLayout>
          <c:xMode val="edge"/>
          <c:yMode val="edge"/>
          <c:x val="0.38925158927809006"/>
          <c:y val="7.91922638511634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cap="none" spc="2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BE"/>
        </a:p>
      </c:txPr>
    </c:title>
    <c:autoTitleDeleted val="0"/>
    <c:plotArea>
      <c:layout>
        <c:manualLayout>
          <c:layoutTarget val="inner"/>
          <c:xMode val="edge"/>
          <c:yMode val="edge"/>
          <c:x val="0.18188289951719405"/>
          <c:y val="0.17634259259259263"/>
          <c:w val="0.68229499721625708"/>
          <c:h val="0.5912580198308543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% in school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lumMod val="110000"/>
                    <a:satMod val="105000"/>
                    <a:tint val="67000"/>
                  </a:schemeClr>
                </a:gs>
                <a:gs pos="50000">
                  <a:schemeClr val="accent1">
                    <a:lumMod val="105000"/>
                    <a:satMod val="103000"/>
                    <a:tint val="73000"/>
                  </a:schemeClr>
                </a:gs>
                <a:gs pos="100000">
                  <a:schemeClr val="accent1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Sheet1!$A$3:$A$5</c:f>
              <c:strCache>
                <c:ptCount val="3"/>
                <c:pt idx="0">
                  <c:v>Primary</c:v>
                </c:pt>
                <c:pt idx="1">
                  <c:v>Secondary</c:v>
                </c:pt>
                <c:pt idx="2">
                  <c:v>Higher</c:v>
                </c:pt>
              </c:strCache>
            </c:strRef>
          </c:cat>
          <c:val>
            <c:numRef>
              <c:f>Sheet1!$B$3:$B$5</c:f>
              <c:numCache>
                <c:formatCode>General</c:formatCode>
                <c:ptCount val="3"/>
                <c:pt idx="0">
                  <c:v>95</c:v>
                </c:pt>
                <c:pt idx="1">
                  <c:v>38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5B-4D90-9F28-84FCDBC0E55C}"/>
            </c:ext>
          </c:extLst>
        </c:ser>
        <c:ser>
          <c:idx val="1"/>
          <c:order val="1"/>
          <c:tx>
            <c:strRef>
              <c:f>Sheet1!$C$2</c:f>
              <c:strCache>
                <c:ptCount val="1"/>
                <c:pt idx="0">
                  <c:v>% Out of School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lumMod val="105000"/>
                    <a:satMod val="109000"/>
                    <a:tint val="81000"/>
                  </a:schemeClr>
                </a:gs>
              </a:gsLst>
              <a:lin ang="5400000" scaled="0"/>
            </a:gradFill>
            <a:ln w="9525" cap="flat" cmpd="sng" algn="ctr">
              <a:solidFill>
                <a:schemeClr val="accent2">
                  <a:shade val="95000"/>
                </a:schemeClr>
              </a:solidFill>
              <a:round/>
            </a:ln>
            <a:effectLst/>
          </c:spPr>
          <c:invertIfNegative val="0"/>
          <c:cat>
            <c:strRef>
              <c:f>Sheet1!$A$3:$A$5</c:f>
              <c:strCache>
                <c:ptCount val="3"/>
                <c:pt idx="0">
                  <c:v>Primary</c:v>
                </c:pt>
                <c:pt idx="1">
                  <c:v>Secondary</c:v>
                </c:pt>
                <c:pt idx="2">
                  <c:v>Higher</c:v>
                </c:pt>
              </c:strCache>
            </c:strRef>
          </c:cat>
          <c:val>
            <c:numRef>
              <c:f>Sheet1!$C$3:$C$5</c:f>
              <c:numCache>
                <c:formatCode>General</c:formatCode>
                <c:ptCount val="3"/>
                <c:pt idx="0">
                  <c:v>5</c:v>
                </c:pt>
                <c:pt idx="1">
                  <c:v>62</c:v>
                </c:pt>
                <c:pt idx="2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5B-4D90-9F28-84FCDBC0E5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overlap val="100"/>
        <c:serLines>
          <c:spPr>
            <a:ln w="9525">
              <a:solidFill>
                <a:schemeClr val="tx1">
                  <a:lumMod val="35000"/>
                  <a:lumOff val="65000"/>
                </a:schemeClr>
              </a:solidFill>
              <a:prstDash val="dash"/>
            </a:ln>
            <a:effectLst/>
          </c:spPr>
        </c:serLines>
        <c:axId val="1427418704"/>
        <c:axId val="1429503632"/>
      </c:barChart>
      <c:catAx>
        <c:axId val="142741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ABeeZee" pitchFamily="2" charset="0"/>
                <a:ea typeface="+mn-ea"/>
                <a:cs typeface="+mn-cs"/>
              </a:defRPr>
            </a:pPr>
            <a:endParaRPr lang="en-BE"/>
          </a:p>
        </c:txPr>
        <c:crossAx val="1429503632"/>
        <c:crosses val="autoZero"/>
        <c:auto val="1"/>
        <c:lblAlgn val="ctr"/>
        <c:lblOffset val="100"/>
        <c:noMultiLvlLbl val="0"/>
      </c:catAx>
      <c:valAx>
        <c:axId val="142950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BE"/>
          </a:p>
        </c:txPr>
        <c:crossAx val="1427418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  <a:cs typeface="+mn-cs"/>
            </a:defRPr>
          </a:pPr>
          <a:endParaRPr lang="en-B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B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9">
  <cs:axisTitle>
    <cs:lnRef idx="0"/>
    <cs:fillRef idx="0"/>
    <cs:effectRef idx="0"/>
    <cs:fontRef idx="minor">
      <a:schemeClr val="tx1">
        <a:lumMod val="50000"/>
        <a:lumOff val="50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400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22A5BF-8D77-4E34-9EEC-777A69BB6216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2B69C7-23AB-4071-AFAF-1A819813A43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8651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2B69C7-23AB-4071-AFAF-1A819813A43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95011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2B69C7-23AB-4071-AFAF-1A819813A43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0079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94407A8-DCBD-4798-B57B-C0DC06C80AB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131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0D119-10F2-82DE-12CB-A101A0C0F2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D3B969-8FBB-1F51-EE27-4621776653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6324C-3DDB-8F91-FD20-4C7817C0F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2E4FA-397A-4EBA-BF70-CC362A0B7C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CC536E-8C7E-9F11-BDEF-BABE04E72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6E1F23-C889-AF27-9FBD-EF0818BFC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71B66-4B0F-419C-BBC1-12C21F407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4700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50810-88F2-D223-F545-D8BB43D07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D8F88E-AE9B-4593-22C9-36D8E99822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3B338-6CB2-C590-24BC-44BF501C9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2E4FA-397A-4EBA-BF70-CC362A0B7C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30CAF-81DE-C073-B8A6-8AA1B880D5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42A1D3-716F-1F5C-9E94-8B9F5F957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71B66-4B0F-419C-BBC1-12C21F407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66213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1A0DC-CA80-1A0E-04A0-DBBD874B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DDFD93-3AC1-7C7B-83F4-70F9ACADB6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59C483-14A9-0B84-55FD-7ECB8C0EC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2E4FA-397A-4EBA-BF70-CC362A0B7C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604FF-8B56-77F9-63FA-C606215FC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3B02AA-E326-4ACA-1D71-4CAF96CD6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71B66-4B0F-419C-BBC1-12C21F407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0702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16594-1281-67E0-CD88-9B8945E706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49C0ED-0981-E40C-78BB-CA6C89F95D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C2E898-7FE4-6F35-CD47-08B3497ABB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651F5D-A896-3725-BEA8-6234330A8F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2E4FA-397A-4EBA-BF70-CC362A0B7C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34B9B45-C9A8-FAEB-F9FB-1F567A860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AAFFFF5-8315-573A-14E2-169E424EAA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71B66-4B0F-419C-BBC1-12C21F407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8963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845DF-A9CD-C81E-C496-67B84CBB43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074656-65C1-91FF-836A-CC0B99462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7E611-3AC4-971E-6A70-29F63F60C7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C82425E-4FF4-038C-013E-504B3758B7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E4210F-0078-7492-B2ED-C0FEFC8082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0113BC-24AA-410E-DD8E-FBE31DB3B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2E4FA-397A-4EBA-BF70-CC362A0B7C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FC6ABE7-6CD0-6825-1425-F5D9D1B41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3BC86FD-8FE3-35AF-665A-DC06D155A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71B66-4B0F-419C-BBC1-12C21F407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841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F19C6-DBFB-F135-DEFE-C5FC18F0B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2FE602A-A00D-2694-E988-364E3AF62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2E4FA-397A-4EBA-BF70-CC362A0B7C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EAC6D3-D414-3306-109E-70ED76379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FB934E-162A-40B7-97C4-7B0B32D46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71B66-4B0F-419C-BBC1-12C21F407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9493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BC4935-2DA9-8E4B-E7A8-FE2BEBE32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2E4FA-397A-4EBA-BF70-CC362A0B7C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369485-A18C-213B-349F-7A3DF5DBB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25FE2A-F7A7-D0D6-812B-CB1376EA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71B66-4B0F-419C-BBC1-12C21F407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9876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03CFDD-DDF9-5BE5-1BEA-FC4C3C11F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6C2337-E977-41F6-8F18-E78283B598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9F65C3-6F10-DBDC-973E-14B5F5ACDA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025D2F-1D66-1E11-DECB-6FD1248AC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2E4FA-397A-4EBA-BF70-CC362A0B7C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A8D2B-985B-7171-96A9-BAEF0D3D4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0A8E49-6C7A-29E5-0B87-D14872606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71B66-4B0F-419C-BBC1-12C21F407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629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2E1EF-6837-6127-06B5-9CD72EFBD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812FCE7-99AC-C679-1FD9-0A78F3378E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F71D0-1CA5-FB24-F7AB-D2E7E3F5E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015C64-973C-4EA8-57B7-E6E99351A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2E4FA-397A-4EBA-BF70-CC362A0B7C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5D28C7-3B61-F72B-258D-9756827B9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A3CA71-B5C9-B9A2-679F-B0C8BBB8B2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71B66-4B0F-419C-BBC1-12C21F407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76962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10BEC-C393-DED9-D21D-0B14661A6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2408033-AB6D-4569-CE6D-418C8A5821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7D8601-3AD8-651B-9B2A-D308EB3D65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2E4FA-397A-4EBA-BF70-CC362A0B7C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2FDD3-4CE4-CE81-BD41-3196FE9AB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ED3656-1FC6-6FA7-5D44-64FEBD89F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71B66-4B0F-419C-BBC1-12C21F407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013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308ADDC-0619-6714-5C4E-EB43265193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533826-A8CA-2C6E-AF11-AC2CB46E2F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F08573-6871-72BF-3647-ACF3E31C23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2E4FA-397A-4EBA-BF70-CC362A0B7C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C3088-11B8-98B3-D002-8AF621F81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533E31-BF24-5A11-E204-592C8046F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71B66-4B0F-419C-BBC1-12C21F407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00271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FC9FF37-6C14-0A3B-3A3F-5499052348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04D253-5CB6-1D87-294B-D1395E5316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8EA64C-5A14-D8B3-EB68-5C49D15447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82E4FA-397A-4EBA-BF70-CC362A0B7CC2}" type="datetimeFigureOut">
              <a:rPr lang="en-GB" smtClean="0"/>
              <a:t>04/09/2024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05B950-1400-D428-4065-F67DA6D912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8B80D9-55E7-A98F-1160-9B39812C4F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471B66-4B0F-419C-BBC1-12C21F407A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5343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6" name="Content Placeholder 5" descr="A close-up of a poster&#10;&#10;Description automatically generated">
            <a:extLst>
              <a:ext uri="{FF2B5EF4-FFF2-40B4-BE49-F238E27FC236}">
                <a16:creationId xmlns:a16="http://schemas.microsoft.com/office/drawing/2014/main" id="{FAD36B1C-B58B-C13B-AFB7-7A4F8CFF3B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" b="10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426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3">
            <a:extLst>
              <a:ext uri="{FF2B5EF4-FFF2-40B4-BE49-F238E27FC236}">
                <a16:creationId xmlns:a16="http://schemas.microsoft.com/office/drawing/2014/main" id="{2A983832-27A2-38A6-82B2-11BF11A402AE}"/>
              </a:ext>
            </a:extLst>
          </p:cNvPr>
          <p:cNvSpPr txBox="1"/>
          <p:nvPr/>
        </p:nvSpPr>
        <p:spPr>
          <a:xfrm>
            <a:off x="2013874" y="1628507"/>
            <a:ext cx="8164252" cy="427809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5400" b="1" err="1">
                <a:latin typeface="Aptos" panose="020B0004020202020204" pitchFamily="34" charset="0"/>
              </a:rPr>
              <a:t>Greenspots</a:t>
            </a:r>
            <a:endParaRPr lang="en-US" sz="5400" b="1">
              <a:latin typeface="Aptos" panose="020B0004020202020204" pitchFamily="34" charset="0"/>
            </a:endParaRPr>
          </a:p>
          <a:p>
            <a:pPr algn="ctr"/>
            <a:endParaRPr lang="en-US" sz="5400" b="1">
              <a:latin typeface="Aptos" panose="020B0004020202020204" pitchFamily="34" charset="0"/>
            </a:endParaRPr>
          </a:p>
          <a:p>
            <a:pPr algn="ctr"/>
            <a:r>
              <a:rPr lang="en-US" sz="4400" b="1">
                <a:latin typeface="Aptos" panose="020B0004020202020204" pitchFamily="34" charset="0"/>
              </a:rPr>
              <a:t>Climate Change Resistant Schools</a:t>
            </a:r>
          </a:p>
          <a:p>
            <a:pPr algn="ctr"/>
            <a:endParaRPr lang="en-US" sz="4400" b="1">
              <a:latin typeface="Aptos" panose="020B0004020202020204" pitchFamily="34" charset="0"/>
            </a:endParaRPr>
          </a:p>
          <a:p>
            <a:pPr algn="ctr"/>
            <a:r>
              <a:rPr lang="en-US" sz="3200" b="1">
                <a:latin typeface="Aptos" panose="020B0004020202020204" pitchFamily="34" charset="0"/>
              </a:rPr>
              <a:t>September 2024</a:t>
            </a:r>
            <a:endParaRPr lang="en-GB" sz="3200" b="1">
              <a:latin typeface="Aptos" panose="020B0004020202020204" pitchFamily="34" charset="0"/>
            </a:endParaRPr>
          </a:p>
        </p:txBody>
      </p:sp>
      <p:pic>
        <p:nvPicPr>
          <p:cNvPr id="9" name="Picture 2" descr="Logo&#10;&#10;Description automatically generated">
            <a:extLst>
              <a:ext uri="{FF2B5EF4-FFF2-40B4-BE49-F238E27FC236}">
                <a16:creationId xmlns:a16="http://schemas.microsoft.com/office/drawing/2014/main" id="{3A2379FE-4CE5-8271-0994-8DEC27A1A6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767" y="414663"/>
            <a:ext cx="1078434" cy="1078434"/>
          </a:xfrm>
          <a:prstGeom prst="rect">
            <a:avLst/>
          </a:prstGeom>
        </p:spPr>
      </p:pic>
      <p:pic>
        <p:nvPicPr>
          <p:cNvPr id="3" name="Picture 2" descr="A green v in a circle&#10;&#10;Description automatically generated">
            <a:extLst>
              <a:ext uri="{FF2B5EF4-FFF2-40B4-BE49-F238E27FC236}">
                <a16:creationId xmlns:a16="http://schemas.microsoft.com/office/drawing/2014/main" id="{7B071797-CBA4-7D72-5FFE-9EB47EBB91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637" y="372180"/>
            <a:ext cx="1170434" cy="1170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87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C8ECD-32DD-9EE9-DCA1-6535FAE7D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ptos" panose="020B0004020202020204" pitchFamily="34" charset="0"/>
              </a:rPr>
              <a:t>Agenda 1/2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B101A-87DC-0BCD-098D-94BDB3C66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>
                <a:latin typeface="Aptos" panose="020B0004020202020204" pitchFamily="34" charset="0"/>
              </a:rPr>
              <a:t>Introduction </a:t>
            </a:r>
          </a:p>
          <a:p>
            <a:pPr lvl="1"/>
            <a:r>
              <a:rPr lang="en-GB">
                <a:latin typeface="Aptos" panose="020B0004020202020204" pitchFamily="34" charset="0"/>
              </a:rPr>
              <a:t>Welcome and introduction of the presenters		</a:t>
            </a:r>
          </a:p>
          <a:p>
            <a:pPr lvl="1"/>
            <a:r>
              <a:rPr lang="en-GB">
                <a:latin typeface="Aptos" panose="020B0004020202020204" pitchFamily="34" charset="0"/>
              </a:rPr>
              <a:t>TDSO, a short presentation				</a:t>
            </a:r>
          </a:p>
          <a:p>
            <a:pPr lvl="1"/>
            <a:endParaRPr lang="en-GB">
              <a:latin typeface="Aptos" panose="020B0004020202020204" pitchFamily="34" charset="0"/>
            </a:endParaRPr>
          </a:p>
          <a:p>
            <a:r>
              <a:rPr lang="en-GB" err="1">
                <a:latin typeface="Aptos" panose="020B0004020202020204" pitchFamily="34" charset="0"/>
              </a:rPr>
              <a:t>Greenspots</a:t>
            </a:r>
            <a:r>
              <a:rPr lang="en-GB">
                <a:latin typeface="Aptos" panose="020B0004020202020204" pitchFamily="34" charset="0"/>
              </a:rPr>
              <a:t>, Climate Change Resistant Schools in Cambodia</a:t>
            </a:r>
          </a:p>
          <a:p>
            <a:pPr lvl="1"/>
            <a:r>
              <a:rPr lang="en-GB">
                <a:latin typeface="Aptos" panose="020B0004020202020204" pitchFamily="34" charset="0"/>
              </a:rPr>
              <a:t>Climate Change Resistant School infrastructure</a:t>
            </a:r>
          </a:p>
          <a:p>
            <a:pPr lvl="1"/>
            <a:r>
              <a:rPr lang="en-GB">
                <a:latin typeface="Aptos" panose="020B0004020202020204" pitchFamily="34" charset="0"/>
              </a:rPr>
              <a:t>Delivery of climate change related STEM content (Teacher Training)</a:t>
            </a:r>
          </a:p>
          <a:p>
            <a:pPr lvl="1"/>
            <a:r>
              <a:rPr lang="en-GB">
                <a:latin typeface="Aptos" panose="020B0004020202020204" pitchFamily="34" charset="0"/>
              </a:rPr>
              <a:t>Community involvement</a:t>
            </a:r>
            <a:br>
              <a:rPr lang="en-GB"/>
            </a:br>
            <a:endParaRPr lang="en-GB"/>
          </a:p>
        </p:txBody>
      </p:sp>
      <p:pic>
        <p:nvPicPr>
          <p:cNvPr id="4" name="Picture 2" descr="Logo&#10;&#10;Description automatically generated">
            <a:extLst>
              <a:ext uri="{FF2B5EF4-FFF2-40B4-BE49-F238E27FC236}">
                <a16:creationId xmlns:a16="http://schemas.microsoft.com/office/drawing/2014/main" id="{2633BF7B-5983-108E-6F13-A6C9EDBBA2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767" y="414663"/>
            <a:ext cx="1078434" cy="107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4351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C8ECD-32DD-9EE9-DCA1-6535FAE7D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ptos" panose="020B0004020202020204" pitchFamily="34" charset="0"/>
              </a:rPr>
              <a:t>Agenda 2/2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B101A-87DC-0BCD-098D-94BDB3C66F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GB" dirty="0">
                <a:latin typeface="Aptos" panose="020B0004020202020204" pitchFamily="34" charset="0"/>
              </a:rPr>
              <a:t>Project Model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‘Adoption’ of a school by a partner organisation (NGO, charity, European School, …) - Fundraising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Delivery of STEM content and teacher training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Role of local partner – Role of NEP in Cambodia</a:t>
            </a:r>
            <a:br>
              <a:rPr lang="en-GB" dirty="0">
                <a:latin typeface="Aptos" panose="020B0004020202020204" pitchFamily="34" charset="0"/>
              </a:rPr>
            </a:br>
            <a:endParaRPr lang="en-GB" dirty="0">
              <a:latin typeface="Aptos" panose="020B0004020202020204" pitchFamily="34" charset="0"/>
            </a:endParaRPr>
          </a:p>
          <a:p>
            <a:r>
              <a:rPr lang="en-GB" dirty="0">
                <a:latin typeface="Aptos" panose="020B0004020202020204" pitchFamily="34" charset="0"/>
              </a:rPr>
              <a:t>Who can partner, what can be the role of the participants in this meeting?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Search for potential partners</a:t>
            </a:r>
            <a:endParaRPr lang="en-GB" dirty="0">
              <a:latin typeface="Aptos" panose="020B0004020202020204" pitchFamily="34" charset="0"/>
              <a:ea typeface="Calibri"/>
              <a:cs typeface="Calibri"/>
            </a:endParaRPr>
          </a:p>
          <a:p>
            <a:pPr lvl="1"/>
            <a:r>
              <a:rPr lang="en-GB" dirty="0">
                <a:latin typeface="Aptos" panose="020B0004020202020204" pitchFamily="34" charset="0"/>
              </a:rPr>
              <a:t>Curriculum development</a:t>
            </a:r>
          </a:p>
          <a:p>
            <a:pPr lvl="1"/>
            <a:r>
              <a:rPr lang="en-GB" dirty="0">
                <a:latin typeface="Aptos" panose="020B0004020202020204" pitchFamily="34" charset="0"/>
              </a:rPr>
              <a:t>Replication in other countries-regions under same ‘Greenspots.org’ flag</a:t>
            </a:r>
            <a:br>
              <a:rPr lang="en-GB" dirty="0"/>
            </a:br>
            <a:endParaRPr lang="en-GB" dirty="0"/>
          </a:p>
        </p:txBody>
      </p:sp>
      <p:pic>
        <p:nvPicPr>
          <p:cNvPr id="4" name="Picture 2" descr="Logo&#10;&#10;Description automatically generated">
            <a:extLst>
              <a:ext uri="{FF2B5EF4-FFF2-40B4-BE49-F238E27FC236}">
                <a16:creationId xmlns:a16="http://schemas.microsoft.com/office/drawing/2014/main" id="{D44752C2-F51E-E11B-D55F-1B4BB7B051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767" y="414663"/>
            <a:ext cx="1078434" cy="107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002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0685898F-4254-1667-0D5A-CC3A58F2A5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562" y="284629"/>
            <a:ext cx="1078434" cy="1078434"/>
          </a:xfrm>
          <a:prstGeom prst="rect">
            <a:avLst/>
          </a:prstGeom>
        </p:spPr>
      </p:pic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85B029E8-B383-3E6D-9369-465D7921AEF8}"/>
              </a:ext>
            </a:extLst>
          </p:cNvPr>
          <p:cNvGraphicFramePr>
            <a:graphicFrameLocks/>
          </p:cNvGraphicFramePr>
          <p:nvPr/>
        </p:nvGraphicFramePr>
        <p:xfrm>
          <a:off x="0" y="1955571"/>
          <a:ext cx="6180951" cy="40092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3B95BC28-7389-4D08-594A-3BA7E0BDFA6A}"/>
              </a:ext>
            </a:extLst>
          </p:cNvPr>
          <p:cNvSpPr txBox="1"/>
          <p:nvPr/>
        </p:nvSpPr>
        <p:spPr>
          <a:xfrm>
            <a:off x="5433368" y="3625617"/>
            <a:ext cx="6346169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>
              <a:latin typeface="ABeeZee" pitchFamily="2" charset="0"/>
              <a:cs typeface="Poppins" panose="00000500000000000000" pitchFamily="2" charset="0"/>
            </a:endParaRPr>
          </a:p>
          <a:p>
            <a:r>
              <a:rPr lang="en-GB">
                <a:latin typeface="ABeeZee" pitchFamily="2" charset="0"/>
                <a:cs typeface="Poppins" panose="00000500000000000000" pitchFamily="2" charset="0"/>
              </a:rPr>
              <a:t>+95% of children enrol in primary school</a:t>
            </a:r>
          </a:p>
          <a:p>
            <a:endParaRPr lang="en-GB">
              <a:latin typeface="ABeeZee" pitchFamily="2" charset="0"/>
              <a:cs typeface="Poppins" panose="00000500000000000000" pitchFamily="2" charset="0"/>
            </a:endParaRPr>
          </a:p>
          <a:p>
            <a:endParaRPr lang="en-GB">
              <a:latin typeface="ABeeZee" pitchFamily="2" charset="0"/>
              <a:cs typeface="Poppins" panose="00000500000000000000" pitchFamily="2" charset="0"/>
            </a:endParaRPr>
          </a:p>
          <a:p>
            <a:r>
              <a:rPr lang="en-GB">
                <a:latin typeface="ABeeZee" pitchFamily="2" charset="0"/>
                <a:cs typeface="Poppins" panose="00000500000000000000" pitchFamily="2" charset="0"/>
              </a:rPr>
              <a:t>167.736 in primary school</a:t>
            </a:r>
          </a:p>
          <a:p>
            <a:r>
              <a:rPr lang="en-GB">
                <a:latin typeface="ABeeZee" pitchFamily="2" charset="0"/>
                <a:cs typeface="Poppins" panose="00000500000000000000" pitchFamily="2" charset="0"/>
              </a:rPr>
              <a:t>34.438 in secondary school </a:t>
            </a:r>
          </a:p>
          <a:p>
            <a:endParaRPr lang="en-GB">
              <a:latin typeface="ABeeZee" pitchFamily="2" charset="0"/>
              <a:cs typeface="Poppins" panose="00000500000000000000" pitchFamily="2" charset="0"/>
            </a:endParaRPr>
          </a:p>
          <a:p>
            <a:endParaRPr lang="en-GB">
              <a:latin typeface="ABeeZee" pitchFamily="2" charset="0"/>
              <a:cs typeface="Poppins" panose="00000500000000000000" pitchFamily="2" charset="0"/>
            </a:endParaRPr>
          </a:p>
          <a:p>
            <a:r>
              <a:rPr lang="en-GB" b="1">
                <a:latin typeface="ABeeZee" pitchFamily="2" charset="0"/>
                <a:cs typeface="Poppins" panose="00000500000000000000" pitchFamily="2" charset="0"/>
              </a:rPr>
              <a:t>Less than 5% in higher education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AC7D43-64F0-93F6-EC3D-0C220506941F}"/>
              </a:ext>
            </a:extLst>
          </p:cNvPr>
          <p:cNvSpPr txBox="1"/>
          <p:nvPr/>
        </p:nvSpPr>
        <p:spPr>
          <a:xfrm>
            <a:off x="658004" y="638394"/>
            <a:ext cx="9474839" cy="58477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GB" sz="3200" b="1">
                <a:latin typeface="Aptos" panose="020B0004020202020204" pitchFamily="34" charset="0"/>
                <a:cs typeface="Poppins"/>
              </a:rPr>
              <a:t>Siem Reap- Cambodia – some unpleasant figures</a:t>
            </a:r>
            <a:endParaRPr lang="en-GB" sz="3200" b="1">
              <a:latin typeface="Aptos" panose="020B0004020202020204" pitchFamily="34" charset="0"/>
              <a:cs typeface="Poppins" panose="00000500000000000000" pitchFamily="2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A18FED9-7884-2F3A-2E03-570CF4679B26}"/>
              </a:ext>
            </a:extLst>
          </p:cNvPr>
          <p:cNvSpPr txBox="1"/>
          <p:nvPr/>
        </p:nvSpPr>
        <p:spPr>
          <a:xfrm>
            <a:off x="9188737" y="4918278"/>
            <a:ext cx="23000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>
                <a:solidFill>
                  <a:srgbClr val="FF0000"/>
                </a:solidFill>
              </a:rPr>
              <a:t>= 60 % drop-out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1B7427-BA57-4DFE-8106-1EC390671BB4}"/>
              </a:ext>
            </a:extLst>
          </p:cNvPr>
          <p:cNvSpPr txBox="1"/>
          <p:nvPr/>
        </p:nvSpPr>
        <p:spPr>
          <a:xfrm>
            <a:off x="844216" y="5936582"/>
            <a:ext cx="261937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/>
              <a:t>Source: The World Bank – Numbers for Siem Reap Province, 1 million inhabitants</a:t>
            </a:r>
            <a:endParaRPr lang="en-GB" sz="1050"/>
          </a:p>
        </p:txBody>
      </p:sp>
      <p:pic>
        <p:nvPicPr>
          <p:cNvPr id="3" name="Picture 4" descr="A map of cambodia with different colored areas&#10;&#10;Description automatically generated">
            <a:extLst>
              <a:ext uri="{FF2B5EF4-FFF2-40B4-BE49-F238E27FC236}">
                <a16:creationId xmlns:a16="http://schemas.microsoft.com/office/drawing/2014/main" id="{70745AE9-5F6E-E947-893E-113F0C20DA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737" y="1368713"/>
            <a:ext cx="2590800" cy="215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562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FECD037-80D3-F945-BDB7-1F6394FDFF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118" y="1308525"/>
            <a:ext cx="6195762" cy="42409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9C0B502-DB4A-43B8-9D44-7D9658F01B5A}"/>
              </a:ext>
            </a:extLst>
          </p:cNvPr>
          <p:cNvSpPr txBox="1"/>
          <p:nvPr/>
        </p:nvSpPr>
        <p:spPr>
          <a:xfrm>
            <a:off x="3583474" y="5710328"/>
            <a:ext cx="4246577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/>
              <a:t>Lowest of all in reading</a:t>
            </a:r>
          </a:p>
          <a:p>
            <a:pPr algn="ctr"/>
            <a:r>
              <a:rPr lang="en-US"/>
              <a:t>Second lowest in </a:t>
            </a:r>
            <a:r>
              <a:rPr lang="en-US" err="1"/>
              <a:t>maths</a:t>
            </a:r>
            <a:r>
              <a:rPr lang="en-US"/>
              <a:t> &amp; science</a:t>
            </a:r>
            <a:endParaRPr lang="en-GB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0685898F-4254-1667-0D5A-CC3A58F2A5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562" y="284629"/>
            <a:ext cx="1078434" cy="1078434"/>
          </a:xfrm>
          <a:prstGeom prst="rect">
            <a:avLst/>
          </a:prstGeom>
        </p:spPr>
      </p:pic>
      <p:sp>
        <p:nvSpPr>
          <p:cNvPr id="13" name="TextBox 8">
            <a:extLst>
              <a:ext uri="{FF2B5EF4-FFF2-40B4-BE49-F238E27FC236}">
                <a16:creationId xmlns:a16="http://schemas.microsoft.com/office/drawing/2014/main" id="{5FE5195D-E5F0-43C1-72AA-5D783767692B}"/>
              </a:ext>
            </a:extLst>
          </p:cNvPr>
          <p:cNvSpPr txBox="1"/>
          <p:nvPr/>
        </p:nvSpPr>
        <p:spPr>
          <a:xfrm>
            <a:off x="1092004" y="554108"/>
            <a:ext cx="1000799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b="1">
                <a:latin typeface="ABeeZee" pitchFamily="2" charset="0"/>
                <a:cs typeface="Poppins" panose="00000500000000000000" pitchFamily="2" charset="0"/>
              </a:rPr>
              <a:t>PISA tests, Results for Cambodia</a:t>
            </a:r>
          </a:p>
        </p:txBody>
      </p: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72E6BBA9-8D29-D023-A9D8-B13C2325EF39}"/>
              </a:ext>
            </a:extLst>
          </p:cNvPr>
          <p:cNvCxnSpPr>
            <a:cxnSpLocks/>
          </p:cNvCxnSpPr>
          <p:nvPr/>
        </p:nvCxnSpPr>
        <p:spPr>
          <a:xfrm flipH="1" flipV="1">
            <a:off x="7830051" y="5434526"/>
            <a:ext cx="1451188" cy="22989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6537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EEDF7043-6F68-CFAC-693C-35B39E2E8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6407" y="0"/>
            <a:ext cx="3605593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213352-27B6-0538-70FB-6D396B1D5B4A}"/>
              </a:ext>
            </a:extLst>
          </p:cNvPr>
          <p:cNvSpPr txBox="1"/>
          <p:nvPr/>
        </p:nvSpPr>
        <p:spPr>
          <a:xfrm>
            <a:off x="475119" y="452032"/>
            <a:ext cx="885954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>
                <a:latin typeface="Aptos" panose="020B0004020202020204" pitchFamily="34" charset="0"/>
              </a:rPr>
              <a:t>The hard truth </a:t>
            </a:r>
            <a:endParaRPr lang="en-GB" sz="3200" b="1">
              <a:latin typeface="Aptos" panose="020B00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A331C22-4C81-B23F-101E-1A92F685B890}"/>
              </a:ext>
            </a:extLst>
          </p:cNvPr>
          <p:cNvSpPr txBox="1"/>
          <p:nvPr/>
        </p:nvSpPr>
        <p:spPr>
          <a:xfrm>
            <a:off x="475119" y="2291595"/>
            <a:ext cx="7942714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>
                <a:latin typeface="Aptos" panose="020B0004020202020204" pitchFamily="34" charset="0"/>
              </a:rPr>
              <a:t>Insufficient number of trained teachers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>
                <a:latin typeface="Aptos" panose="020B0004020202020204" pitchFamily="34" charset="0"/>
              </a:rPr>
              <a:t>Old-fashioned teaching techniques </a:t>
            </a:r>
            <a:endParaRPr lang="en-GB">
              <a:latin typeface="Aptos" panose="020B00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Aptos" panose="020B0004020202020204" pitchFamily="34" charset="0"/>
              </a:rPr>
              <a:t>Part-time primary school (morning or afternoon)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Aptos" panose="020B0004020202020204" pitchFamily="34" charset="0"/>
              </a:rPr>
              <a:t>Poor quality of infrastructure (classrooms, sanitary, cooling, drinking water, etc.)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Aptos" panose="020B0004020202020204" pitchFamily="34" charset="0"/>
              </a:rPr>
              <a:t>Low kindergarten attendance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Aptos" panose="020B0004020202020204" pitchFamily="34" charset="0"/>
              </a:rPr>
              <a:t>Large classes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>
                <a:latin typeface="Aptos" panose="020B0004020202020204" pitchFamily="34" charset="0"/>
              </a:rPr>
              <a:t>Lack of school materials (books, computers, ...)</a:t>
            </a:r>
          </a:p>
          <a:p>
            <a:endParaRPr lang="en-GB">
              <a:latin typeface="Aptos" panose="020B0004020202020204" pitchFamily="34" charset="0"/>
            </a:endParaRPr>
          </a:p>
          <a:p>
            <a:r>
              <a:rPr lang="en-GB">
                <a:latin typeface="Aptos" panose="020B0004020202020204" pitchFamily="34" charset="0"/>
              </a:rPr>
              <a:t>Other factors include the indirect cost of attending school, the distance from home to school, low motivation and the need for helping hands in farming and housework.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D27E13-8862-C527-5A0E-400AD1746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71B66-4B0F-419C-BBC1-12C21F407A06}" type="slidenum">
              <a:rPr lang="en-GB" smtClean="0"/>
              <a:t>7</a:t>
            </a:fld>
            <a:endParaRPr lang="en-GB"/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D4BBFFB1-30D8-5043-2C79-89B204C7C0DA}"/>
              </a:ext>
            </a:extLst>
          </p:cNvPr>
          <p:cNvSpPr txBox="1"/>
          <p:nvPr/>
        </p:nvSpPr>
        <p:spPr>
          <a:xfrm>
            <a:off x="475120" y="1419226"/>
            <a:ext cx="9685548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latin typeface="Aptos" panose="020B0004020202020204" pitchFamily="34" charset="0"/>
              </a:rPr>
              <a:t>The reason for high drop-out rates and low results is </a:t>
            </a:r>
          </a:p>
          <a:p>
            <a:r>
              <a:rPr lang="en-US" sz="2400" b="1">
                <a:latin typeface="Aptos" panose="020B0004020202020204" pitchFamily="34" charset="0"/>
              </a:rPr>
              <a:t>the</a:t>
            </a:r>
            <a:r>
              <a:rPr lang="en-US" b="1">
                <a:latin typeface="Aptos" panose="020B0004020202020204" pitchFamily="34" charset="0"/>
              </a:rPr>
              <a:t> </a:t>
            </a:r>
            <a:r>
              <a:rPr lang="en-US" sz="2400" b="1">
                <a:latin typeface="Aptos" panose="020B0004020202020204" pitchFamily="34" charset="0"/>
              </a:rPr>
              <a:t>lack of quality teaching in public schools</a:t>
            </a:r>
            <a:endParaRPr lang="en-GB" b="1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5966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ouple of girls riding a bicycle&#10;&#10;Description automatically generated with low confidence">
            <a:extLst>
              <a:ext uri="{FF2B5EF4-FFF2-40B4-BE49-F238E27FC236}">
                <a16:creationId xmlns:a16="http://schemas.microsoft.com/office/drawing/2014/main" id="{977B1C3C-C085-5292-3819-9EDB20DB3C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5" r="58683"/>
          <a:stretch/>
        </p:blipFill>
        <p:spPr>
          <a:xfrm>
            <a:off x="629598" y="607147"/>
            <a:ext cx="3030715" cy="5624010"/>
          </a:xfrm>
          <a:custGeom>
            <a:avLst/>
            <a:gdLst/>
            <a:ahLst/>
            <a:cxnLst/>
            <a:rect l="l" t="t" r="r" b="b"/>
            <a:pathLst>
              <a:path w="3695699" h="6858001">
                <a:moveTo>
                  <a:pt x="0" y="0"/>
                </a:moveTo>
                <a:lnTo>
                  <a:pt x="3435129" y="0"/>
                </a:lnTo>
                <a:lnTo>
                  <a:pt x="3430599" y="17349"/>
                </a:lnTo>
                <a:cubicBezTo>
                  <a:pt x="3437542" y="19835"/>
                  <a:pt x="3423757" y="30822"/>
                  <a:pt x="3427683" y="38871"/>
                </a:cubicBezTo>
                <a:cubicBezTo>
                  <a:pt x="3431230" y="44698"/>
                  <a:pt x="3427877" y="49388"/>
                  <a:pt x="3427096" y="55116"/>
                </a:cubicBezTo>
                <a:cubicBezTo>
                  <a:pt x="3429620" y="62945"/>
                  <a:pt x="3421946" y="87211"/>
                  <a:pt x="3417356" y="93331"/>
                </a:cubicBezTo>
                <a:cubicBezTo>
                  <a:pt x="3401974" y="107607"/>
                  <a:pt x="3409629" y="143436"/>
                  <a:pt x="3397765" y="155370"/>
                </a:cubicBezTo>
                <a:cubicBezTo>
                  <a:pt x="3395800" y="159886"/>
                  <a:pt x="3394789" y="164378"/>
                  <a:pt x="3394373" y="168831"/>
                </a:cubicBezTo>
                <a:lnTo>
                  <a:pt x="3394553" y="181402"/>
                </a:lnTo>
                <a:lnTo>
                  <a:pt x="3397293" y="185192"/>
                </a:lnTo>
                <a:lnTo>
                  <a:pt x="3395923" y="192756"/>
                </a:lnTo>
                <a:cubicBezTo>
                  <a:pt x="3396018" y="193497"/>
                  <a:pt x="3396112" y="194237"/>
                  <a:pt x="3396207" y="194978"/>
                </a:cubicBezTo>
                <a:cubicBezTo>
                  <a:pt x="3396531" y="199154"/>
                  <a:pt x="3396856" y="203330"/>
                  <a:pt x="3397180" y="207506"/>
                </a:cubicBezTo>
                <a:cubicBezTo>
                  <a:pt x="3382438" y="200939"/>
                  <a:pt x="3394549" y="241317"/>
                  <a:pt x="3383191" y="229051"/>
                </a:cubicBezTo>
                <a:cubicBezTo>
                  <a:pt x="3382519" y="234401"/>
                  <a:pt x="3381383" y="237332"/>
                  <a:pt x="3380194" y="239137"/>
                </a:cubicBezTo>
                <a:lnTo>
                  <a:pt x="3349267" y="310262"/>
                </a:lnTo>
                <a:lnTo>
                  <a:pt x="3344455" y="381704"/>
                </a:lnTo>
                <a:cubicBezTo>
                  <a:pt x="3343420" y="464598"/>
                  <a:pt x="3338482" y="511985"/>
                  <a:pt x="3327551" y="571873"/>
                </a:cubicBezTo>
                <a:cubicBezTo>
                  <a:pt x="3316620" y="631761"/>
                  <a:pt x="3309762" y="702429"/>
                  <a:pt x="3278869" y="741030"/>
                </a:cubicBezTo>
                <a:lnTo>
                  <a:pt x="3239259" y="957888"/>
                </a:lnTo>
                <a:cubicBezTo>
                  <a:pt x="3267597" y="1021376"/>
                  <a:pt x="3235647" y="1004478"/>
                  <a:pt x="3243890" y="1047869"/>
                </a:cubicBezTo>
                <a:cubicBezTo>
                  <a:pt x="3245988" y="1077107"/>
                  <a:pt x="3228006" y="1101189"/>
                  <a:pt x="3221700" y="1118244"/>
                </a:cubicBezTo>
                <a:cubicBezTo>
                  <a:pt x="3220198" y="1120922"/>
                  <a:pt x="3213346" y="1188569"/>
                  <a:pt x="3211078" y="1190394"/>
                </a:cubicBezTo>
                <a:cubicBezTo>
                  <a:pt x="3204899" y="1218939"/>
                  <a:pt x="3210276" y="1253036"/>
                  <a:pt x="3199704" y="1304585"/>
                </a:cubicBezTo>
                <a:cubicBezTo>
                  <a:pt x="3199438" y="1346246"/>
                  <a:pt x="3168623" y="1413431"/>
                  <a:pt x="3167741" y="1449444"/>
                </a:cubicBezTo>
                <a:cubicBezTo>
                  <a:pt x="3180911" y="1471132"/>
                  <a:pt x="3193362" y="1499173"/>
                  <a:pt x="3194410" y="1520667"/>
                </a:cubicBezTo>
                <a:cubicBezTo>
                  <a:pt x="3181228" y="1513763"/>
                  <a:pt x="3199978" y="1547097"/>
                  <a:pt x="3184473" y="1547038"/>
                </a:cubicBezTo>
                <a:cubicBezTo>
                  <a:pt x="3185153" y="1550949"/>
                  <a:pt x="3186303" y="1554741"/>
                  <a:pt x="3187573" y="1558550"/>
                </a:cubicBezTo>
                <a:lnTo>
                  <a:pt x="3188231" y="1560544"/>
                </a:lnTo>
                <a:lnTo>
                  <a:pt x="3188195" y="1568317"/>
                </a:lnTo>
                <a:lnTo>
                  <a:pt x="3191518" y="1570772"/>
                </a:lnTo>
                <a:lnTo>
                  <a:pt x="3193853" y="1582659"/>
                </a:lnTo>
                <a:cubicBezTo>
                  <a:pt x="3194213" y="1587070"/>
                  <a:pt x="3193997" y="1591769"/>
                  <a:pt x="3192857" y="1596890"/>
                </a:cubicBezTo>
                <a:cubicBezTo>
                  <a:pt x="3185716" y="1609144"/>
                  <a:pt x="3191593" y="1629575"/>
                  <a:pt x="3189686" y="1647479"/>
                </a:cubicBezTo>
                <a:lnTo>
                  <a:pt x="3187125" y="1655568"/>
                </a:lnTo>
                <a:cubicBezTo>
                  <a:pt x="3187259" y="1659315"/>
                  <a:pt x="3192418" y="1733399"/>
                  <a:pt x="3192552" y="1737146"/>
                </a:cubicBezTo>
                <a:cubicBezTo>
                  <a:pt x="3236684" y="1834597"/>
                  <a:pt x="3210475" y="1851660"/>
                  <a:pt x="3219437" y="1908917"/>
                </a:cubicBezTo>
                <a:lnTo>
                  <a:pt x="3220572" y="1915235"/>
                </a:lnTo>
                <a:cubicBezTo>
                  <a:pt x="3225642" y="1919319"/>
                  <a:pt x="3228448" y="1945519"/>
                  <a:pt x="3226946" y="1954447"/>
                </a:cubicBezTo>
                <a:cubicBezTo>
                  <a:pt x="3219553" y="1979351"/>
                  <a:pt x="3239504" y="2001442"/>
                  <a:pt x="3234148" y="2021397"/>
                </a:cubicBezTo>
                <a:cubicBezTo>
                  <a:pt x="3234224" y="2026740"/>
                  <a:pt x="3235084" y="2031233"/>
                  <a:pt x="3236424" y="2035173"/>
                </a:cubicBezTo>
                <a:lnTo>
                  <a:pt x="3241339" y="2045116"/>
                </a:lnTo>
                <a:lnTo>
                  <a:pt x="3233470" y="2098623"/>
                </a:lnTo>
                <a:cubicBezTo>
                  <a:pt x="3230495" y="2129687"/>
                  <a:pt x="3232618" y="2188321"/>
                  <a:pt x="3230016" y="2240964"/>
                </a:cubicBezTo>
                <a:cubicBezTo>
                  <a:pt x="3226602" y="2283982"/>
                  <a:pt x="3232644" y="2342030"/>
                  <a:pt x="3237809" y="2379644"/>
                </a:cubicBezTo>
                <a:cubicBezTo>
                  <a:pt x="3244462" y="2409884"/>
                  <a:pt x="3221747" y="2435219"/>
                  <a:pt x="3237054" y="2459103"/>
                </a:cubicBezTo>
                <a:cubicBezTo>
                  <a:pt x="3245536" y="2488997"/>
                  <a:pt x="3251426" y="2510390"/>
                  <a:pt x="3255285" y="2538679"/>
                </a:cubicBezTo>
                <a:cubicBezTo>
                  <a:pt x="3258296" y="2574322"/>
                  <a:pt x="3245460" y="2589819"/>
                  <a:pt x="3245073" y="2622720"/>
                </a:cubicBezTo>
                <a:lnTo>
                  <a:pt x="3252960" y="2736087"/>
                </a:lnTo>
                <a:cubicBezTo>
                  <a:pt x="3245577" y="2772183"/>
                  <a:pt x="3230063" y="2856752"/>
                  <a:pt x="3218681" y="2902964"/>
                </a:cubicBezTo>
                <a:cubicBezTo>
                  <a:pt x="3212624" y="2927969"/>
                  <a:pt x="3209733" y="2973979"/>
                  <a:pt x="3203641" y="3008786"/>
                </a:cubicBezTo>
                <a:cubicBezTo>
                  <a:pt x="3197547" y="3043595"/>
                  <a:pt x="3186644" y="3093251"/>
                  <a:pt x="3182123" y="3111815"/>
                </a:cubicBezTo>
                <a:lnTo>
                  <a:pt x="3176517" y="3120169"/>
                </a:lnTo>
                <a:lnTo>
                  <a:pt x="3177035" y="3121646"/>
                </a:lnTo>
                <a:cubicBezTo>
                  <a:pt x="3177423" y="3127588"/>
                  <a:pt x="3176129" y="3130763"/>
                  <a:pt x="3174093" y="3132705"/>
                </a:cubicBezTo>
                <a:lnTo>
                  <a:pt x="3171045" y="3134220"/>
                </a:lnTo>
                <a:lnTo>
                  <a:pt x="3168274" y="3141524"/>
                </a:lnTo>
                <a:lnTo>
                  <a:pt x="3160781" y="3155149"/>
                </a:lnTo>
                <a:cubicBezTo>
                  <a:pt x="3160949" y="3156237"/>
                  <a:pt x="3161116" y="3157326"/>
                  <a:pt x="3161284" y="3158414"/>
                </a:cubicBezTo>
                <a:lnTo>
                  <a:pt x="3152950" y="3180080"/>
                </a:lnTo>
                <a:lnTo>
                  <a:pt x="3153739" y="3180719"/>
                </a:lnTo>
                <a:cubicBezTo>
                  <a:pt x="3155321" y="3182647"/>
                  <a:pt x="3156128" y="3184999"/>
                  <a:pt x="3155342" y="3188313"/>
                </a:cubicBezTo>
                <a:cubicBezTo>
                  <a:pt x="3169797" y="3188216"/>
                  <a:pt x="3159934" y="3192271"/>
                  <a:pt x="3156340" y="3202049"/>
                </a:cubicBezTo>
                <a:cubicBezTo>
                  <a:pt x="3177988" y="3204083"/>
                  <a:pt x="3159779" y="3228842"/>
                  <a:pt x="3169832" y="3237938"/>
                </a:cubicBezTo>
                <a:cubicBezTo>
                  <a:pt x="3166705" y="3245075"/>
                  <a:pt x="3163793" y="3252659"/>
                  <a:pt x="3161244" y="3260564"/>
                </a:cubicBezTo>
                <a:lnTo>
                  <a:pt x="3160005" y="3265314"/>
                </a:lnTo>
                <a:cubicBezTo>
                  <a:pt x="3160063" y="3265371"/>
                  <a:pt x="3160124" y="3265428"/>
                  <a:pt x="3160184" y="3265486"/>
                </a:cubicBezTo>
                <a:cubicBezTo>
                  <a:pt x="3160345" y="3266694"/>
                  <a:pt x="3160101" y="3268319"/>
                  <a:pt x="3159279" y="3270659"/>
                </a:cubicBezTo>
                <a:lnTo>
                  <a:pt x="3157747" y="3273971"/>
                </a:lnTo>
                <a:lnTo>
                  <a:pt x="3155343" y="3283185"/>
                </a:lnTo>
                <a:cubicBezTo>
                  <a:pt x="3155517" y="3284422"/>
                  <a:pt x="3155689" y="3285657"/>
                  <a:pt x="3155860" y="3286893"/>
                </a:cubicBezTo>
                <a:lnTo>
                  <a:pt x="3158001" y="3289146"/>
                </a:lnTo>
                <a:lnTo>
                  <a:pt x="3157508" y="3289877"/>
                </a:lnTo>
                <a:cubicBezTo>
                  <a:pt x="3151604" y="3294411"/>
                  <a:pt x="3144966" y="3293561"/>
                  <a:pt x="3159853" y="3309833"/>
                </a:cubicBezTo>
                <a:cubicBezTo>
                  <a:pt x="3149181" y="3321561"/>
                  <a:pt x="3158789" y="3329345"/>
                  <a:pt x="3157392" y="3351579"/>
                </a:cubicBezTo>
                <a:cubicBezTo>
                  <a:pt x="3148710" y="3357083"/>
                  <a:pt x="3149361" y="3365079"/>
                  <a:pt x="3152871" y="3374240"/>
                </a:cubicBezTo>
                <a:cubicBezTo>
                  <a:pt x="3148885" y="3383513"/>
                  <a:pt x="3145239" y="3392740"/>
                  <a:pt x="3142119" y="3402557"/>
                </a:cubicBezTo>
                <a:lnTo>
                  <a:pt x="3138061" y="3419585"/>
                </a:lnTo>
                <a:lnTo>
                  <a:pt x="3139796" y="3424940"/>
                </a:lnTo>
                <a:cubicBezTo>
                  <a:pt x="3142520" y="3434326"/>
                  <a:pt x="3143300" y="3443700"/>
                  <a:pt x="3137669" y="3463264"/>
                </a:cubicBezTo>
                <a:cubicBezTo>
                  <a:pt x="3147380" y="3480689"/>
                  <a:pt x="3167781" y="3490510"/>
                  <a:pt x="3168140" y="3518969"/>
                </a:cubicBezTo>
                <a:cubicBezTo>
                  <a:pt x="3159473" y="3545761"/>
                  <a:pt x="3191152" y="3574399"/>
                  <a:pt x="3179206" y="3607864"/>
                </a:cubicBezTo>
                <a:cubicBezTo>
                  <a:pt x="3176757" y="3619813"/>
                  <a:pt x="3181069" y="3654600"/>
                  <a:pt x="3189125" y="3659839"/>
                </a:cubicBezTo>
                <a:cubicBezTo>
                  <a:pt x="3191518" y="3666815"/>
                  <a:pt x="3189857" y="3675779"/>
                  <a:pt x="3198077" y="3677681"/>
                </a:cubicBezTo>
                <a:cubicBezTo>
                  <a:pt x="3208136" y="3681475"/>
                  <a:pt x="3196345" y="3709561"/>
                  <a:pt x="3207094" y="3703876"/>
                </a:cubicBezTo>
                <a:cubicBezTo>
                  <a:pt x="3199084" y="3723751"/>
                  <a:pt x="3220453" y="3734396"/>
                  <a:pt x="3227016" y="3748633"/>
                </a:cubicBezTo>
                <a:cubicBezTo>
                  <a:pt x="3218663" y="3764666"/>
                  <a:pt x="3240667" y="3778725"/>
                  <a:pt x="3246806" y="3811324"/>
                </a:cubicBezTo>
                <a:cubicBezTo>
                  <a:pt x="3237058" y="3829063"/>
                  <a:pt x="3251097" y="3833247"/>
                  <a:pt x="3239091" y="3865102"/>
                </a:cubicBezTo>
                <a:cubicBezTo>
                  <a:pt x="3240755" y="3865725"/>
                  <a:pt x="3242340" y="3866659"/>
                  <a:pt x="3243800" y="3867874"/>
                </a:cubicBezTo>
                <a:cubicBezTo>
                  <a:pt x="3252276" y="3874935"/>
                  <a:pt x="3254724" y="3889782"/>
                  <a:pt x="3249268" y="3901031"/>
                </a:cubicBezTo>
                <a:cubicBezTo>
                  <a:pt x="3234180" y="3950514"/>
                  <a:pt x="3270886" y="3938724"/>
                  <a:pt x="3271850" y="3976535"/>
                </a:cubicBezTo>
                <a:cubicBezTo>
                  <a:pt x="3275333" y="4018513"/>
                  <a:pt x="3265836" y="4033210"/>
                  <a:pt x="3253128" y="4091308"/>
                </a:cubicBezTo>
                <a:cubicBezTo>
                  <a:pt x="3262530" y="4093945"/>
                  <a:pt x="3263925" y="4100312"/>
                  <a:pt x="3261491" y="4112665"/>
                </a:cubicBezTo>
                <a:cubicBezTo>
                  <a:pt x="3263824" y="4132845"/>
                  <a:pt x="3285122" y="4124005"/>
                  <a:pt x="3275235" y="4148543"/>
                </a:cubicBezTo>
                <a:cubicBezTo>
                  <a:pt x="3282222" y="4163609"/>
                  <a:pt x="3300717" y="4191930"/>
                  <a:pt x="3303406" y="4203059"/>
                </a:cubicBezTo>
                <a:cubicBezTo>
                  <a:pt x="3307769" y="4216879"/>
                  <a:pt x="3289765" y="4198911"/>
                  <a:pt x="3291377" y="4215304"/>
                </a:cubicBezTo>
                <a:cubicBezTo>
                  <a:pt x="3295421" y="4234470"/>
                  <a:pt x="3290844" y="4240556"/>
                  <a:pt x="3303627" y="4247412"/>
                </a:cubicBezTo>
                <a:cubicBezTo>
                  <a:pt x="3300302" y="4270043"/>
                  <a:pt x="3313094" y="4269840"/>
                  <a:pt x="3323715" y="4295574"/>
                </a:cubicBezTo>
                <a:cubicBezTo>
                  <a:pt x="3318854" y="4309546"/>
                  <a:pt x="3323708" y="4317748"/>
                  <a:pt x="3331757" y="4324626"/>
                </a:cubicBezTo>
                <a:cubicBezTo>
                  <a:pt x="3334500" y="4352298"/>
                  <a:pt x="3348521" y="4373553"/>
                  <a:pt x="3357571" y="4402594"/>
                </a:cubicBezTo>
                <a:cubicBezTo>
                  <a:pt x="3395421" y="4440113"/>
                  <a:pt x="3406716" y="4492429"/>
                  <a:pt x="3416883" y="4511276"/>
                </a:cubicBezTo>
                <a:lnTo>
                  <a:pt x="3418568" y="4515669"/>
                </a:lnTo>
                <a:cubicBezTo>
                  <a:pt x="3418685" y="4519956"/>
                  <a:pt x="3418801" y="4524244"/>
                  <a:pt x="3418918" y="4528531"/>
                </a:cubicBezTo>
                <a:cubicBezTo>
                  <a:pt x="3418727" y="4530191"/>
                  <a:pt x="3418537" y="4531850"/>
                  <a:pt x="3418346" y="4533510"/>
                </a:cubicBezTo>
                <a:cubicBezTo>
                  <a:pt x="3418215" y="4536889"/>
                  <a:pt x="3418462" y="4539065"/>
                  <a:pt x="3419005" y="4540494"/>
                </a:cubicBezTo>
                <a:lnTo>
                  <a:pt x="3424268" y="4595886"/>
                </a:lnTo>
                <a:cubicBezTo>
                  <a:pt x="3429156" y="4624362"/>
                  <a:pt x="3443934" y="4682306"/>
                  <a:pt x="3448330" y="4711348"/>
                </a:cubicBezTo>
                <a:lnTo>
                  <a:pt x="3445621" y="4714874"/>
                </a:lnTo>
                <a:cubicBezTo>
                  <a:pt x="3444103" y="4718397"/>
                  <a:pt x="3443735" y="4723077"/>
                  <a:pt x="3445980" y="4730345"/>
                </a:cubicBezTo>
                <a:lnTo>
                  <a:pt x="3446976" y="4731926"/>
                </a:lnTo>
                <a:lnTo>
                  <a:pt x="3443720" y="4745408"/>
                </a:lnTo>
                <a:cubicBezTo>
                  <a:pt x="3444756" y="4771155"/>
                  <a:pt x="3455466" y="4843107"/>
                  <a:pt x="3453194" y="4886406"/>
                </a:cubicBezTo>
                <a:cubicBezTo>
                  <a:pt x="3454856" y="4906631"/>
                  <a:pt x="3481235" y="5008239"/>
                  <a:pt x="3455210" y="5025296"/>
                </a:cubicBezTo>
                <a:cubicBezTo>
                  <a:pt x="3442202" y="5116320"/>
                  <a:pt x="3464654" y="5119078"/>
                  <a:pt x="3462841" y="5211091"/>
                </a:cubicBezTo>
                <a:cubicBezTo>
                  <a:pt x="3469390" y="5269669"/>
                  <a:pt x="3462794" y="5327391"/>
                  <a:pt x="3469385" y="5356669"/>
                </a:cubicBezTo>
                <a:cubicBezTo>
                  <a:pt x="3471479" y="5361935"/>
                  <a:pt x="3474277" y="5366825"/>
                  <a:pt x="3477268" y="5371683"/>
                </a:cubicBezTo>
                <a:lnTo>
                  <a:pt x="3478824" y="5374232"/>
                </a:lnTo>
                <a:lnTo>
                  <a:pt x="3486664" y="5427532"/>
                </a:lnTo>
                <a:lnTo>
                  <a:pt x="3499845" y="5523238"/>
                </a:lnTo>
                <a:cubicBezTo>
                  <a:pt x="3496480" y="5535759"/>
                  <a:pt x="3498126" y="5574631"/>
                  <a:pt x="3505782" y="5582050"/>
                </a:cubicBezTo>
                <a:cubicBezTo>
                  <a:pt x="3507640" y="5590169"/>
                  <a:pt x="3505294" y="5599602"/>
                  <a:pt x="3513368" y="5603412"/>
                </a:cubicBezTo>
                <a:cubicBezTo>
                  <a:pt x="3518549" y="5620896"/>
                  <a:pt x="3530454" y="5660930"/>
                  <a:pt x="3536869" y="5686953"/>
                </a:cubicBezTo>
                <a:cubicBezTo>
                  <a:pt x="3527290" y="5702684"/>
                  <a:pt x="3548216" y="5722678"/>
                  <a:pt x="3551859" y="5759548"/>
                </a:cubicBezTo>
                <a:cubicBezTo>
                  <a:pt x="3540751" y="5776843"/>
                  <a:pt x="3554471" y="5784377"/>
                  <a:pt x="3540024" y="5816599"/>
                </a:cubicBezTo>
                <a:cubicBezTo>
                  <a:pt x="3541640" y="5817630"/>
                  <a:pt x="3543154" y="5818984"/>
                  <a:pt x="3544521" y="5820619"/>
                </a:cubicBezTo>
                <a:cubicBezTo>
                  <a:pt x="3552455" y="5830118"/>
                  <a:pt x="3553767" y="5846834"/>
                  <a:pt x="3547449" y="5857956"/>
                </a:cubicBezTo>
                <a:cubicBezTo>
                  <a:pt x="3528571" y="5908761"/>
                  <a:pt x="3532186" y="5952107"/>
                  <a:pt x="3530253" y="5993572"/>
                </a:cubicBezTo>
                <a:cubicBezTo>
                  <a:pt x="3530522" y="6040113"/>
                  <a:pt x="3553891" y="6005695"/>
                  <a:pt x="3536734" y="6066404"/>
                </a:cubicBezTo>
                <a:cubicBezTo>
                  <a:pt x="3545935" y="6071268"/>
                  <a:pt x="3546842" y="6078512"/>
                  <a:pt x="3543461" y="6091477"/>
                </a:cubicBezTo>
                <a:cubicBezTo>
                  <a:pt x="3549602" y="6107585"/>
                  <a:pt x="3568275" y="6137061"/>
                  <a:pt x="3573577" y="6163051"/>
                </a:cubicBezTo>
                <a:cubicBezTo>
                  <a:pt x="3577046" y="6182032"/>
                  <a:pt x="3572259" y="6223892"/>
                  <a:pt x="3575275" y="6247420"/>
                </a:cubicBezTo>
                <a:cubicBezTo>
                  <a:pt x="3570217" y="6271412"/>
                  <a:pt x="3583023" y="6273898"/>
                  <a:pt x="3591673" y="6304222"/>
                </a:cubicBezTo>
                <a:cubicBezTo>
                  <a:pt x="3585743" y="6318440"/>
                  <a:pt x="3589967" y="6328418"/>
                  <a:pt x="3597489" y="6337624"/>
                </a:cubicBezTo>
                <a:cubicBezTo>
                  <a:pt x="3598113" y="6368401"/>
                  <a:pt x="3610504" y="6394558"/>
                  <a:pt x="3617330" y="6428161"/>
                </a:cubicBezTo>
                <a:cubicBezTo>
                  <a:pt x="3612404" y="6466489"/>
                  <a:pt x="3633001" y="6482393"/>
                  <a:pt x="3640218" y="6518318"/>
                </a:cubicBezTo>
                <a:cubicBezTo>
                  <a:pt x="3625420" y="6557419"/>
                  <a:pt x="3668862" y="6537820"/>
                  <a:pt x="3670788" y="6568733"/>
                </a:cubicBezTo>
                <a:cubicBezTo>
                  <a:pt x="3659124" y="6621466"/>
                  <a:pt x="3685482" y="6565072"/>
                  <a:pt x="3687763" y="6643164"/>
                </a:cubicBezTo>
                <a:cubicBezTo>
                  <a:pt x="3685396" y="6647995"/>
                  <a:pt x="3689317" y="6656838"/>
                  <a:pt x="3693097" y="6655183"/>
                </a:cubicBezTo>
                <a:cubicBezTo>
                  <a:pt x="3693444" y="6672318"/>
                  <a:pt x="3690193" y="6715787"/>
                  <a:pt x="3689847" y="6745974"/>
                </a:cubicBezTo>
                <a:cubicBezTo>
                  <a:pt x="3689583" y="6773144"/>
                  <a:pt x="3690048" y="6817635"/>
                  <a:pt x="3691023" y="6836306"/>
                </a:cubicBezTo>
                <a:lnTo>
                  <a:pt x="3695699" y="6858001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E587D3-6432-DBB3-E7F7-237929DF41F7}"/>
              </a:ext>
            </a:extLst>
          </p:cNvPr>
          <p:cNvSpPr txBox="1"/>
          <p:nvPr/>
        </p:nvSpPr>
        <p:spPr>
          <a:xfrm>
            <a:off x="3023454" y="3105796"/>
            <a:ext cx="9294828" cy="13514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b="1" kern="120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  <a:ea typeface="+mj-ea"/>
                <a:cs typeface="Poppins" panose="00000500000000000000" pitchFamily="2" charset="0"/>
              </a:rPr>
              <a:t>Every Child has the  Right to a Trained Teacher </a:t>
            </a:r>
            <a:r>
              <a:rPr lang="en-US" sz="2800" kern="1200" baseline="8000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  <a:ea typeface="+mj-ea"/>
                <a:cs typeface="Poppins" panose="00000500000000000000" pitchFamily="2" charset="0"/>
              </a:rPr>
              <a:t>©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83C67810-2575-AA79-6EE3-D8F19B29D5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5563" y="620604"/>
            <a:ext cx="1074473" cy="10744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D26279-C943-0959-63E8-42CDD50B43A4}"/>
              </a:ext>
            </a:extLst>
          </p:cNvPr>
          <p:cNvSpPr txBox="1"/>
          <p:nvPr/>
        </p:nvSpPr>
        <p:spPr>
          <a:xfrm>
            <a:off x="4516650" y="1911855"/>
            <a:ext cx="63084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000">
                <a:latin typeface="Aptos" panose="020B0004020202020204" pitchFamily="34" charset="0"/>
              </a:rPr>
              <a:t>Regardless of sex, gender, disability, socio-economic status, race, religion, ancestry, 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B156AFC-742D-68C8-19AC-AE606C4040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2204" y="5247919"/>
            <a:ext cx="6762883" cy="626199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779D0D-0C75-DCE8-4D70-AD4E1BCFA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471B66-4B0F-419C-BBC1-12C21F407A06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99424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17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fik 5" descr="Ein Bild, das Kleidung, Person, Im Haus, Lernen enthält.&#10;&#10;Automatisch generierte Beschreibung">
            <a:extLst>
              <a:ext uri="{FF2B5EF4-FFF2-40B4-BE49-F238E27FC236}">
                <a16:creationId xmlns:a16="http://schemas.microsoft.com/office/drawing/2014/main" id="{EB84967E-BCE5-1EAE-45FC-08450D3989A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7"/>
          <a:stretch/>
        </p:blipFill>
        <p:spPr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2" name="Grafik 1">
            <a:extLst>
              <a:ext uri="{FF2B5EF4-FFF2-40B4-BE49-F238E27FC236}">
                <a16:creationId xmlns:a16="http://schemas.microsoft.com/office/drawing/2014/main" id="{BDD70E21-9F53-3493-9732-E1609FEB20A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996"/>
          <a:stretch/>
        </p:blipFill>
        <p:spPr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8" name="Grafik 7" descr="Ein Bild, das Kleidung, Person, Im Haus, Menschliches Gesicht enthält.&#10;&#10;Automatisch generierte Beschreibung">
            <a:extLst>
              <a:ext uri="{FF2B5EF4-FFF2-40B4-BE49-F238E27FC236}">
                <a16:creationId xmlns:a16="http://schemas.microsoft.com/office/drawing/2014/main" id="{47BC2699-3833-395A-3C79-CFAE27295B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8" r="-2" b="42976"/>
          <a:stretch/>
        </p:blipFill>
        <p:spPr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1" name="Freeform: Shape 19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2" name="Freeform: Shape 21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3" name="Rectangle 23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25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EC7AA2-61E5-6390-5C4D-3F84CA99C3AF}"/>
              </a:ext>
            </a:extLst>
          </p:cNvPr>
          <p:cNvSpPr txBox="1"/>
          <p:nvPr/>
        </p:nvSpPr>
        <p:spPr>
          <a:xfrm>
            <a:off x="448056" y="2258568"/>
            <a:ext cx="2688333" cy="3922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/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>
                <a:latin typeface="Aptos" panose="020B0004020202020204" pitchFamily="34" charset="0"/>
              </a:rPr>
              <a:t>Bilingual</a:t>
            </a:r>
            <a:r>
              <a:rPr lang="en-US">
                <a:latin typeface="Aptos" panose="020B0004020202020204" pitchFamily="34" charset="0"/>
              </a:rPr>
              <a:t> </a:t>
            </a:r>
            <a:r>
              <a:rPr lang="en-US" b="1">
                <a:latin typeface="Aptos" panose="020B0004020202020204" pitchFamily="34" charset="0"/>
              </a:rPr>
              <a:t>Education</a:t>
            </a:r>
            <a:r>
              <a:rPr lang="en-US">
                <a:latin typeface="Aptos" panose="020B0004020202020204" pitchFamily="34" charset="0"/>
              </a:rPr>
              <a:t> (Khmer and English) is the key to economic, social, and cultural emancipation.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endParaRPr lang="en-US">
              <a:latin typeface="Aptos" panose="020B0004020202020204" pitchFamily="34" charset="0"/>
            </a:endParaRP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b="1">
                <a:latin typeface="Aptos" panose="020B0004020202020204" pitchFamily="34" charset="0"/>
              </a:rPr>
              <a:t>Well trained Teachers</a:t>
            </a:r>
            <a:r>
              <a:rPr lang="en-US">
                <a:latin typeface="Aptos" panose="020B0004020202020204" pitchFamily="34" charset="0"/>
              </a:rPr>
              <a:t> </a:t>
            </a:r>
            <a:br>
              <a:rPr lang="en-US">
                <a:latin typeface="Aptos" panose="020B0004020202020204" pitchFamily="34" charset="0"/>
              </a:rPr>
            </a:br>
            <a:r>
              <a:rPr lang="en-US">
                <a:latin typeface="Aptos" panose="020B0004020202020204" pitchFamily="34" charset="0"/>
              </a:rPr>
              <a:t>are the true pillars of educational progress and the catalysts for positive societal transformation. 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70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5DAF0FF-9AB4-C5E5-2746-23BC1BECD7DB}"/>
              </a:ext>
            </a:extLst>
          </p:cNvPr>
          <p:cNvSpPr txBox="1">
            <a:spLocks/>
          </p:cNvSpPr>
          <p:nvPr/>
        </p:nvSpPr>
        <p:spPr>
          <a:xfrm>
            <a:off x="497268" y="859683"/>
            <a:ext cx="2942133" cy="653502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>
                <a:latin typeface="Aptos" panose="020B0004020202020204" pitchFamily="34" charset="0"/>
              </a:rPr>
              <a:t>Vision</a:t>
            </a:r>
            <a:endParaRPr lang="en-GB" sz="3200" b="1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66227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24D279A-AB91-595B-D3C2-20BFDE9E0D0C}"/>
              </a:ext>
            </a:extLst>
          </p:cNvPr>
          <p:cNvSpPr/>
          <p:nvPr/>
        </p:nvSpPr>
        <p:spPr>
          <a:xfrm>
            <a:off x="4818186" y="886266"/>
            <a:ext cx="6435352" cy="277385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 b="1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7F5AA8D-E838-9D1D-CA6B-5E90C54820CB}"/>
              </a:ext>
            </a:extLst>
          </p:cNvPr>
          <p:cNvSpPr/>
          <p:nvPr/>
        </p:nvSpPr>
        <p:spPr>
          <a:xfrm>
            <a:off x="634272" y="1951524"/>
            <a:ext cx="1700501" cy="876299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Teacher Training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16EDFC02-5325-1453-8DD0-DD866CD30F47}"/>
              </a:ext>
            </a:extLst>
          </p:cNvPr>
          <p:cNvSpPr/>
          <p:nvPr/>
        </p:nvSpPr>
        <p:spPr>
          <a:xfrm>
            <a:off x="5235785" y="2619113"/>
            <a:ext cx="2520000" cy="3600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white"/>
                </a:solidFill>
                <a:latin typeface="Calibri" panose="020F0502020204030204"/>
              </a:rPr>
              <a:t>Informal Schools</a:t>
            </a:r>
            <a:endParaRPr lang="nl-BE" sz="1200" b="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E535AEE-0B2E-B421-8955-D94D7F0F63A2}"/>
              </a:ext>
            </a:extLst>
          </p:cNvPr>
          <p:cNvSpPr/>
          <p:nvPr/>
        </p:nvSpPr>
        <p:spPr>
          <a:xfrm>
            <a:off x="5235785" y="1673272"/>
            <a:ext cx="2520000" cy="3600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Public Primary Schools </a:t>
            </a:r>
            <a:endParaRPr kumimoji="0" lang="nl-BE" sz="12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F5853FB-5B54-01F0-B0C0-8AD5428C4492}"/>
              </a:ext>
            </a:extLst>
          </p:cNvPr>
          <p:cNvSpPr/>
          <p:nvPr/>
        </p:nvSpPr>
        <p:spPr>
          <a:xfrm>
            <a:off x="8276514" y="1695745"/>
            <a:ext cx="2520000" cy="3600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white"/>
                </a:solidFill>
                <a:latin typeface="Calibri" panose="020F0502020204030204"/>
              </a:rPr>
              <a:t>Advanced</a:t>
            </a:r>
          </a:p>
          <a:p>
            <a:pPr algn="ctr"/>
            <a:r>
              <a:rPr lang="en-US" sz="1200" b="1">
                <a:solidFill>
                  <a:prstClr val="white"/>
                </a:solidFill>
                <a:latin typeface="Calibri" panose="020F0502020204030204"/>
              </a:rPr>
              <a:t>Training Programs</a:t>
            </a:r>
            <a:endParaRPr lang="nl-BE" sz="1200" b="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68A1223-6000-56CA-8D66-1B37533A4CEB}"/>
              </a:ext>
            </a:extLst>
          </p:cNvPr>
          <p:cNvSpPr/>
          <p:nvPr/>
        </p:nvSpPr>
        <p:spPr>
          <a:xfrm>
            <a:off x="8276514" y="3121469"/>
            <a:ext cx="2520000" cy="3600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white"/>
                </a:solidFill>
                <a:latin typeface="Calibri" panose="020F0502020204030204"/>
              </a:rPr>
              <a:t>English for Teachers</a:t>
            </a:r>
          </a:p>
          <a:p>
            <a:pPr algn="ctr"/>
            <a:r>
              <a:rPr lang="en-US" sz="1200" b="1">
                <a:solidFill>
                  <a:prstClr val="white"/>
                </a:solidFill>
                <a:latin typeface="Calibri" panose="020F0502020204030204"/>
              </a:rPr>
              <a:t>IT for Teachers</a:t>
            </a:r>
            <a:endParaRPr lang="nl-BE" sz="1200" b="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8E807863-C164-5B60-383A-8B2B06CA029E}"/>
              </a:ext>
            </a:extLst>
          </p:cNvPr>
          <p:cNvSpPr/>
          <p:nvPr/>
        </p:nvSpPr>
        <p:spPr>
          <a:xfrm>
            <a:off x="5235785" y="2130993"/>
            <a:ext cx="2520000" cy="3600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white"/>
                </a:solidFill>
                <a:latin typeface="Calibri" panose="020F0502020204030204"/>
              </a:rPr>
              <a:t>Public Secondary Schools </a:t>
            </a:r>
            <a:endParaRPr lang="nl-BE" sz="1200" b="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6FC820AB-6499-6BA3-5106-0CD48BA6E5AE}"/>
              </a:ext>
            </a:extLst>
          </p:cNvPr>
          <p:cNvSpPr/>
          <p:nvPr/>
        </p:nvSpPr>
        <p:spPr>
          <a:xfrm>
            <a:off x="5209691" y="1176413"/>
            <a:ext cx="2520000" cy="3972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Basic Training for teachers in</a:t>
            </a:r>
            <a:endParaRPr kumimoji="0" lang="nl-BE" sz="12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A7D0DE1F-50BF-7B53-7063-74F9CF8E5F67}"/>
              </a:ext>
            </a:extLst>
          </p:cNvPr>
          <p:cNvSpPr/>
          <p:nvPr/>
        </p:nvSpPr>
        <p:spPr>
          <a:xfrm>
            <a:off x="8276514" y="1182134"/>
            <a:ext cx="2520000" cy="39720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Continuous Professional Development (CPD)</a:t>
            </a:r>
            <a:endParaRPr kumimoji="0" lang="nl-BE" sz="12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B61B3CD-C26C-6E8C-FBA3-17574AA52C4B}"/>
              </a:ext>
            </a:extLst>
          </p:cNvPr>
          <p:cNvSpPr/>
          <p:nvPr/>
        </p:nvSpPr>
        <p:spPr>
          <a:xfrm>
            <a:off x="8276514" y="2619537"/>
            <a:ext cx="2520000" cy="3600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white"/>
                </a:solidFill>
                <a:latin typeface="Calibri" panose="020F0502020204030204"/>
              </a:rPr>
              <a:t>Educational Leadership</a:t>
            </a:r>
            <a:endParaRPr lang="nl-BE" sz="1200" b="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84DD7179-5657-EE49-4709-1A0D18639E06}"/>
              </a:ext>
            </a:extLst>
          </p:cNvPr>
          <p:cNvSpPr/>
          <p:nvPr/>
        </p:nvSpPr>
        <p:spPr>
          <a:xfrm>
            <a:off x="4818186" y="4163369"/>
            <a:ext cx="6435351" cy="42571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Coaching and Mentoring</a:t>
            </a:r>
            <a:endParaRPr kumimoji="0" lang="nl-BE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6" name="Picture 25" descr="Logo&#10;&#10;Description automatically generated">
            <a:extLst>
              <a:ext uri="{FF2B5EF4-FFF2-40B4-BE49-F238E27FC236}">
                <a16:creationId xmlns:a16="http://schemas.microsoft.com/office/drawing/2014/main" id="{CB22C568-A184-AC75-15FA-16D746A30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47240" y="90214"/>
            <a:ext cx="796052" cy="796052"/>
          </a:xfrm>
          <a:prstGeom prst="rect">
            <a:avLst/>
          </a:prstGeom>
        </p:spPr>
      </p:pic>
      <p:sp>
        <p:nvSpPr>
          <p:cNvPr id="31" name="Arrow: Right 30">
            <a:extLst>
              <a:ext uri="{FF2B5EF4-FFF2-40B4-BE49-F238E27FC236}">
                <a16:creationId xmlns:a16="http://schemas.microsoft.com/office/drawing/2014/main" id="{960C7BEE-1FD6-E951-0741-BDFED88CF2A1}"/>
              </a:ext>
            </a:extLst>
          </p:cNvPr>
          <p:cNvSpPr/>
          <p:nvPr/>
        </p:nvSpPr>
        <p:spPr>
          <a:xfrm>
            <a:off x="2827429" y="1698078"/>
            <a:ext cx="1498101" cy="492300"/>
          </a:xfrm>
          <a:prstGeom prst="rightArrow">
            <a:avLst/>
          </a:prstGeom>
          <a:solidFill>
            <a:schemeClr val="accent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Content</a:t>
            </a:r>
            <a:endParaRPr lang="en-GB" sz="1100" b="1">
              <a:solidFill>
                <a:schemeClr val="bg1"/>
              </a:solidFill>
            </a:endParaRPr>
          </a:p>
        </p:txBody>
      </p:sp>
      <p:sp>
        <p:nvSpPr>
          <p:cNvPr id="33" name="Arrow: Right 32">
            <a:extLst>
              <a:ext uri="{FF2B5EF4-FFF2-40B4-BE49-F238E27FC236}">
                <a16:creationId xmlns:a16="http://schemas.microsoft.com/office/drawing/2014/main" id="{DCDB536E-CD95-3E99-46E6-FFF7E19C704C}"/>
              </a:ext>
            </a:extLst>
          </p:cNvPr>
          <p:cNvSpPr/>
          <p:nvPr/>
        </p:nvSpPr>
        <p:spPr>
          <a:xfrm>
            <a:off x="2830330" y="2230024"/>
            <a:ext cx="1498102" cy="492300"/>
          </a:xfrm>
          <a:prstGeom prst="rightArrow">
            <a:avLst/>
          </a:prstGeom>
          <a:solidFill>
            <a:schemeClr val="accent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Methodology</a:t>
            </a:r>
            <a:endParaRPr lang="en-GB" sz="1600" b="1">
              <a:solidFill>
                <a:schemeClr val="bg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363F171-A81E-01F1-6B7B-FD9F319E7241}"/>
              </a:ext>
            </a:extLst>
          </p:cNvPr>
          <p:cNvSpPr/>
          <p:nvPr/>
        </p:nvSpPr>
        <p:spPr>
          <a:xfrm>
            <a:off x="5235785" y="3116215"/>
            <a:ext cx="2520000" cy="3600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white"/>
                </a:solidFill>
                <a:latin typeface="Calibri" panose="020F0502020204030204"/>
              </a:rPr>
              <a:t>Teacher Training Colleges</a:t>
            </a:r>
            <a:endParaRPr lang="nl-BE" sz="1200" b="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52B79FA-8310-36E2-3B3B-27AA5F907FE7}"/>
              </a:ext>
            </a:extLst>
          </p:cNvPr>
          <p:cNvSpPr/>
          <p:nvPr/>
        </p:nvSpPr>
        <p:spPr>
          <a:xfrm>
            <a:off x="8276514" y="2139635"/>
            <a:ext cx="2520000" cy="36000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>
                <a:solidFill>
                  <a:prstClr val="white"/>
                </a:solidFill>
                <a:latin typeface="Calibri" panose="020F0502020204030204"/>
              </a:rPr>
              <a:t>Workshops, seminars, conferences, meetups, ….</a:t>
            </a:r>
            <a:endParaRPr lang="nl-BE" sz="1200" b="1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8" name="Arrow: Right 47">
            <a:extLst>
              <a:ext uri="{FF2B5EF4-FFF2-40B4-BE49-F238E27FC236}">
                <a16:creationId xmlns:a16="http://schemas.microsoft.com/office/drawing/2014/main" id="{DAED4FE7-8509-81F8-B2C4-4DA70C5C32F2}"/>
              </a:ext>
            </a:extLst>
          </p:cNvPr>
          <p:cNvSpPr/>
          <p:nvPr/>
        </p:nvSpPr>
        <p:spPr>
          <a:xfrm>
            <a:off x="2827429" y="2761605"/>
            <a:ext cx="1498101" cy="492300"/>
          </a:xfrm>
          <a:prstGeom prst="rightArrow">
            <a:avLst/>
          </a:prstGeom>
          <a:solidFill>
            <a:schemeClr val="accent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Culture</a:t>
            </a:r>
            <a:endParaRPr lang="en-GB" sz="1600" b="1">
              <a:solidFill>
                <a:schemeClr val="bg1"/>
              </a:solidFill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B9E194FD-6DAA-2BCB-6F95-253780367FA7}"/>
              </a:ext>
            </a:extLst>
          </p:cNvPr>
          <p:cNvSpPr/>
          <p:nvPr/>
        </p:nvSpPr>
        <p:spPr>
          <a:xfrm rot="5400000">
            <a:off x="6587207" y="3601407"/>
            <a:ext cx="492301" cy="590287"/>
          </a:xfrm>
          <a:prstGeom prst="rightArrow">
            <a:avLst/>
          </a:prstGeom>
          <a:solidFill>
            <a:schemeClr val="accent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tx1"/>
              </a:solidFill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A70BF3D9-8690-33A9-E3CA-1799E49DA427}"/>
              </a:ext>
            </a:extLst>
          </p:cNvPr>
          <p:cNvSpPr/>
          <p:nvPr/>
        </p:nvSpPr>
        <p:spPr>
          <a:xfrm>
            <a:off x="4818186" y="4767465"/>
            <a:ext cx="6435351" cy="425710"/>
          </a:xfrm>
          <a:prstGeom prst="round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Edubox</a:t>
            </a:r>
            <a:endParaRPr kumimoji="0" lang="nl-BE" sz="16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E0AA2957-19DB-659E-1F64-34FB03BCD7D3}"/>
              </a:ext>
            </a:extLst>
          </p:cNvPr>
          <p:cNvSpPr/>
          <p:nvPr/>
        </p:nvSpPr>
        <p:spPr>
          <a:xfrm>
            <a:off x="4818186" y="5371561"/>
            <a:ext cx="6435351" cy="425710"/>
          </a:xfrm>
          <a:prstGeom prst="round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Practice School</a:t>
            </a:r>
            <a:endParaRPr kumimoji="0" lang="nl-BE" sz="16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Arrow: Right 27">
            <a:extLst>
              <a:ext uri="{FF2B5EF4-FFF2-40B4-BE49-F238E27FC236}">
                <a16:creationId xmlns:a16="http://schemas.microsoft.com/office/drawing/2014/main" id="{4B237252-29D4-B36F-C721-74A9272E234A}"/>
              </a:ext>
            </a:extLst>
          </p:cNvPr>
          <p:cNvSpPr/>
          <p:nvPr/>
        </p:nvSpPr>
        <p:spPr>
          <a:xfrm rot="5400000">
            <a:off x="9322338" y="3601407"/>
            <a:ext cx="492301" cy="590287"/>
          </a:xfrm>
          <a:prstGeom prst="rightArrow">
            <a:avLst/>
          </a:prstGeom>
          <a:solidFill>
            <a:schemeClr val="accent6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1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2309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5AC85-7337-F499-F23E-2C8BDCD8B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ptos" panose="020B0004020202020204" pitchFamily="34" charset="0"/>
              </a:rPr>
              <a:t>Greenspots.org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FBEDD-1383-4AF3-932E-6C2D83B49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2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Goals</a:t>
            </a:r>
            <a:endParaRPr lang="en-GB" sz="32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1. Enhance </a:t>
            </a:r>
            <a:r>
              <a:rPr lang="en-GB" sz="1800" kern="100">
                <a:latin typeface="Aptos"/>
                <a:ea typeface="Aptos" panose="020B0004020202020204" pitchFamily="34" charset="0"/>
                <a:cs typeface="Arial"/>
              </a:rPr>
              <a:t>school</a:t>
            </a: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 </a:t>
            </a:r>
            <a:r>
              <a:rPr lang="en-GB" sz="1800" kern="100">
                <a:latin typeface="Aptos"/>
                <a:ea typeface="Aptos" panose="020B0004020202020204" pitchFamily="34" charset="0"/>
                <a:cs typeface="Arial"/>
              </a:rPr>
              <a:t>infrastructure</a:t>
            </a: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: </a:t>
            </a:r>
            <a:r>
              <a:rPr lang="en-GB" sz="1800" kern="100">
                <a:latin typeface="Aptos"/>
                <a:ea typeface="Aptos" panose="020B0004020202020204" pitchFamily="34" charset="0"/>
                <a:cs typeface="Arial"/>
              </a:rPr>
              <a:t>implement</a:t>
            </a: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 climate-resilient school infrastructure to ensure a safe and comfortable learning environment.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2. Promote STEM and CLIL </a:t>
            </a:r>
            <a:r>
              <a:rPr lang="en-GB" sz="1800" kern="100">
                <a:latin typeface="Aptos"/>
                <a:ea typeface="Aptos" panose="020B0004020202020204" pitchFamily="34" charset="0"/>
                <a:cs typeface="Arial"/>
              </a:rPr>
              <a:t>education</a:t>
            </a: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: </a:t>
            </a:r>
            <a:r>
              <a:rPr lang="en-GB" sz="1800" kern="100">
                <a:latin typeface="Aptos"/>
                <a:ea typeface="Aptos" panose="020B0004020202020204" pitchFamily="34" charset="0"/>
                <a:cs typeface="Arial"/>
              </a:rPr>
              <a:t>equip</a:t>
            </a: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 teachers with the necessary knowledge and skills to educate students about climate change, its challenges, and potential solutions while improving English language proficiency.</a:t>
            </a:r>
          </a:p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3. Engage </a:t>
            </a:r>
            <a:r>
              <a:rPr lang="en-GB" sz="1800" kern="100">
                <a:latin typeface="Aptos"/>
                <a:ea typeface="Aptos" panose="020B0004020202020204" pitchFamily="34" charset="0"/>
                <a:cs typeface="Arial"/>
              </a:rPr>
              <a:t>parents</a:t>
            </a: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 and </a:t>
            </a:r>
            <a:r>
              <a:rPr lang="en-GB" sz="1800" kern="100">
                <a:latin typeface="Aptos"/>
                <a:ea typeface="Aptos" panose="020B0004020202020204" pitchFamily="34" charset="0"/>
                <a:cs typeface="Arial"/>
              </a:rPr>
              <a:t>community</a:t>
            </a: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: raise awareness and involve parents and the broader community in supporting climate-resilient schools.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en-GB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endParaRPr lang="en-GB"/>
          </a:p>
        </p:txBody>
      </p:sp>
      <p:pic>
        <p:nvPicPr>
          <p:cNvPr id="4" name="Picture 2" descr="Logo&#10;&#10;Description automatically generated">
            <a:extLst>
              <a:ext uri="{FF2B5EF4-FFF2-40B4-BE49-F238E27FC236}">
                <a16:creationId xmlns:a16="http://schemas.microsoft.com/office/drawing/2014/main" id="{3D3073A1-A4BD-2767-3D67-24BA7DEA13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767" y="414663"/>
            <a:ext cx="1078434" cy="107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8803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5AC85-7337-F499-F23E-2C8BDCD8B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Aptos" panose="020B0004020202020204" pitchFamily="34" charset="0"/>
              </a:rPr>
              <a:t>Greenspots.org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FBEDD-1383-4AF3-932E-6C2D83B49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3200" b="1" kern="100">
                <a:effectLst/>
                <a:latin typeface="Aptos" panose="020B00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Deliverables</a:t>
            </a:r>
            <a:endParaRPr lang="en-GB" sz="1800" kern="100">
              <a:effectLst/>
              <a:latin typeface="Aptos" panose="020B00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1. Infrastructure </a:t>
            </a:r>
            <a:r>
              <a:rPr lang="en-GB" sz="1800" kern="100">
                <a:latin typeface="Aptos"/>
                <a:ea typeface="Aptos" panose="020B0004020202020204" pitchFamily="34" charset="0"/>
                <a:cs typeface="Arial"/>
              </a:rPr>
              <a:t>improvements</a:t>
            </a: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: </a:t>
            </a:r>
            <a:r>
              <a:rPr lang="en-GB" sz="1800" kern="100">
                <a:latin typeface="Aptos"/>
                <a:ea typeface="Aptos" panose="020B0004020202020204" pitchFamily="34" charset="0"/>
                <a:cs typeface="Arial"/>
              </a:rPr>
              <a:t>installation</a:t>
            </a: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 of cooling devices, reinforced roofs, shaded areas with trees, rainwater evacuation systems, and provision of clean drinking water.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2. Teacher </a:t>
            </a:r>
            <a:r>
              <a:rPr lang="en-GB" sz="1800" kern="100">
                <a:latin typeface="Aptos"/>
                <a:ea typeface="Aptos" panose="020B0004020202020204" pitchFamily="34" charset="0"/>
                <a:cs typeface="Arial"/>
              </a:rPr>
              <a:t>Training</a:t>
            </a: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 </a:t>
            </a:r>
            <a:r>
              <a:rPr lang="en-GB" sz="1800" kern="100">
                <a:latin typeface="Aptos"/>
                <a:ea typeface="Aptos" panose="020B0004020202020204" pitchFamily="34" charset="0"/>
                <a:cs typeface="Arial"/>
              </a:rPr>
              <a:t>Programs</a:t>
            </a: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: </a:t>
            </a:r>
            <a:r>
              <a:rPr lang="en-GB" sz="1800" kern="100">
                <a:latin typeface="Aptos"/>
                <a:ea typeface="Aptos" panose="020B0004020202020204" pitchFamily="34" charset="0"/>
                <a:cs typeface="Arial"/>
              </a:rPr>
              <a:t>comprehensive</a:t>
            </a: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 STEM education, climate change workshops, and CLIL methodology training for teachers.</a:t>
            </a: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3. Community Engagement Initiatives: </a:t>
            </a:r>
            <a:r>
              <a:rPr lang="en-GB" sz="1800" kern="100">
                <a:latin typeface="Aptos"/>
                <a:ea typeface="Aptos" panose="020B0004020202020204" pitchFamily="34" charset="0"/>
                <a:cs typeface="Arial"/>
              </a:rPr>
              <a:t>programmes</a:t>
            </a:r>
            <a:r>
              <a:rPr lang="en-GB" sz="1800" kern="100">
                <a:effectLst/>
                <a:latin typeface="Aptos"/>
                <a:ea typeface="Aptos" panose="020B0004020202020204" pitchFamily="34" charset="0"/>
                <a:cs typeface="Arial"/>
              </a:rPr>
              <a:t> and events aimed at increasing community awareness and participation in climate-resilient practices.</a:t>
            </a:r>
          </a:p>
        </p:txBody>
      </p:sp>
      <p:pic>
        <p:nvPicPr>
          <p:cNvPr id="4" name="Picture 2" descr="Logo&#10;&#10;Description automatically generated">
            <a:extLst>
              <a:ext uri="{FF2B5EF4-FFF2-40B4-BE49-F238E27FC236}">
                <a16:creationId xmlns:a16="http://schemas.microsoft.com/office/drawing/2014/main" id="{52412D93-0B4F-1AA5-B255-7C42C50ACB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767" y="414663"/>
            <a:ext cx="1078434" cy="107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486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5AC85-7337-F499-F23E-2C8BDCD8B2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br>
              <a:rPr lang="en-GB" sz="3200" b="1">
                <a:latin typeface="Aptos" panose="020B0004020202020204" pitchFamily="34" charset="0"/>
              </a:rPr>
            </a:br>
            <a:r>
              <a:rPr lang="en-GB" sz="3200" b="1">
                <a:latin typeface="Aptos" panose="020B0004020202020204" pitchFamily="34" charset="0"/>
              </a:rPr>
              <a:t>Project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BFBEDD-1383-4AF3-932E-6C2D83B498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sz="2400">
                <a:latin typeface="Aptos" panose="020B0004020202020204" pitchFamily="34" charset="0"/>
              </a:rPr>
              <a:t>‘Adoption’ of a school by a partner organisation (NGO, charity, European School, …) – Fundraising</a:t>
            </a:r>
          </a:p>
          <a:p>
            <a:r>
              <a:rPr lang="en-GB" sz="2400">
                <a:latin typeface="Aptos" panose="020B0004020202020204" pitchFamily="34" charset="0"/>
              </a:rPr>
              <a:t>Delivery of STEM content and teacher training</a:t>
            </a:r>
          </a:p>
          <a:p>
            <a:r>
              <a:rPr lang="en-GB" sz="2400">
                <a:latin typeface="Aptos" panose="020B0004020202020204" pitchFamily="34" charset="0"/>
              </a:rPr>
              <a:t>Role of local partner – Role of NEP in Cambodia</a:t>
            </a:r>
            <a:endParaRPr lang="en-GB" sz="2400" kern="100">
              <a:effectLst/>
              <a:latin typeface="Aptos"/>
              <a:ea typeface="Aptos" panose="020B0004020202020204" pitchFamily="34" charset="0"/>
              <a:cs typeface="Arial"/>
            </a:endParaRPr>
          </a:p>
        </p:txBody>
      </p:sp>
      <p:pic>
        <p:nvPicPr>
          <p:cNvPr id="4" name="Picture 2" descr="Logo&#10;&#10;Description automatically generated">
            <a:extLst>
              <a:ext uri="{FF2B5EF4-FFF2-40B4-BE49-F238E27FC236}">
                <a16:creationId xmlns:a16="http://schemas.microsoft.com/office/drawing/2014/main" id="{9F8C04F9-1C69-240B-F8AB-1C34F079A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77767" y="414663"/>
            <a:ext cx="1078434" cy="107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179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FB101A-87DC-0BCD-098D-94BDB3C66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0936" y="664142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br>
              <a:rPr lang="en-GB" sz="3000" dirty="0">
                <a:latin typeface="Aptos" panose="020B0004020202020204" pitchFamily="34" charset="0"/>
              </a:rPr>
            </a:br>
            <a:r>
              <a:rPr lang="en-GB" sz="3000" b="1" dirty="0">
                <a:latin typeface="Aptos" panose="020B0004020202020204" pitchFamily="34" charset="0"/>
              </a:rPr>
              <a:t>Who can partner, what can be the role of the participants in this meeting?</a:t>
            </a:r>
          </a:p>
          <a:p>
            <a:r>
              <a:rPr lang="en-GB" sz="2400" dirty="0">
                <a:latin typeface="Aptos" panose="020B0004020202020204" pitchFamily="34" charset="0"/>
              </a:rPr>
              <a:t>Search for potential partners</a:t>
            </a:r>
            <a:endParaRPr lang="en-GB" sz="2400" dirty="0">
              <a:latin typeface="Aptos" panose="020B0004020202020204" pitchFamily="34" charset="0"/>
              <a:ea typeface="Calibri"/>
              <a:cs typeface="Calibri"/>
            </a:endParaRPr>
          </a:p>
          <a:p>
            <a:r>
              <a:rPr lang="en-GB" sz="2400" dirty="0">
                <a:latin typeface="Aptos" panose="020B0004020202020204" pitchFamily="34" charset="0"/>
              </a:rPr>
              <a:t>Curriculum development</a:t>
            </a:r>
          </a:p>
          <a:p>
            <a:r>
              <a:rPr lang="en-GB" sz="2400" dirty="0">
                <a:latin typeface="Aptos" panose="020B0004020202020204" pitchFamily="34" charset="0"/>
              </a:rPr>
              <a:t>Replication in other countries-regions under same ‘Greenspots.org’ flag</a:t>
            </a:r>
            <a:br>
              <a:rPr lang="en-GB" dirty="0"/>
            </a:br>
            <a:endParaRPr lang="en-GB" dirty="0"/>
          </a:p>
        </p:txBody>
      </p:sp>
      <p:pic>
        <p:nvPicPr>
          <p:cNvPr id="2" name="Picture 2" descr="Logo&#10;&#10;Description automatically generated">
            <a:extLst>
              <a:ext uri="{FF2B5EF4-FFF2-40B4-BE49-F238E27FC236}">
                <a16:creationId xmlns:a16="http://schemas.microsoft.com/office/drawing/2014/main" id="{6009B8C6-1EE3-3344-628F-B5C07496D8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7319" y="124925"/>
            <a:ext cx="1078434" cy="107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23983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 green v in a circle&#10;&#10;Description automatically generated">
            <a:extLst>
              <a:ext uri="{FF2B5EF4-FFF2-40B4-BE49-F238E27FC236}">
                <a16:creationId xmlns:a16="http://schemas.microsoft.com/office/drawing/2014/main" id="{950E6AB0-29CA-F699-375D-1C4402243D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93"/>
          <a:stretch/>
        </p:blipFill>
        <p:spPr>
          <a:xfrm>
            <a:off x="3310466" y="877255"/>
            <a:ext cx="5571067" cy="51034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E8CBF2F-7B54-4965-3B68-7B714F0A2454}"/>
              </a:ext>
            </a:extLst>
          </p:cNvPr>
          <p:cNvSpPr txBox="1"/>
          <p:nvPr/>
        </p:nvSpPr>
        <p:spPr>
          <a:xfrm>
            <a:off x="2741852" y="646422"/>
            <a:ext cx="731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>
                <a:latin typeface="Aptos" panose="020B0004020202020204" pitchFamily="34" charset="0"/>
              </a:rPr>
              <a:t>Proud to be a Climate Change Resistant School!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120A3C-A9E2-A108-F035-DD6DEB7655B9}"/>
              </a:ext>
            </a:extLst>
          </p:cNvPr>
          <p:cNvSpPr txBox="1"/>
          <p:nvPr/>
        </p:nvSpPr>
        <p:spPr>
          <a:xfrm>
            <a:off x="2438399" y="6211577"/>
            <a:ext cx="7315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i="1">
                <a:solidFill>
                  <a:schemeClr val="bg2">
                    <a:lumMod val="50000"/>
                  </a:schemeClr>
                </a:solidFill>
                <a:latin typeface="Aptos" panose="020B0004020202020204" pitchFamily="34" charset="0"/>
              </a:rPr>
              <a:t>Partner of the Greenspots.org network</a:t>
            </a:r>
          </a:p>
        </p:txBody>
      </p:sp>
    </p:spTree>
    <p:extLst>
      <p:ext uri="{BB962C8B-B14F-4D97-AF65-F5344CB8AC3E}">
        <p14:creationId xmlns:p14="http://schemas.microsoft.com/office/powerpoint/2010/main" val="9980885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24576285-BFCB-4344-BE1C-FB538CDD461D}" vid="{FD69C0A5-5678-4B60-8163-F9D9B97C529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02fff17-c085-42ca-8052-bec6af4d82b0" xsi:nil="true"/>
    <lcf76f155ced4ddcb4097134ff3c332f xmlns="040fb58a-a206-4ce9-a922-1d40898aae5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7E754124FC8ED4A870F16CCE485E754" ma:contentTypeVersion="17" ma:contentTypeDescription="Create a new document." ma:contentTypeScope="" ma:versionID="36a9c0086cce0a3f8708499fdaf9cfc2">
  <xsd:schema xmlns:xsd="http://www.w3.org/2001/XMLSchema" xmlns:xs="http://www.w3.org/2001/XMLSchema" xmlns:p="http://schemas.microsoft.com/office/2006/metadata/properties" xmlns:ns2="040fb58a-a206-4ce9-a922-1d40898aae55" xmlns:ns3="e02fff17-c085-42ca-8052-bec6af4d82b0" targetNamespace="http://schemas.microsoft.com/office/2006/metadata/properties" ma:root="true" ma:fieldsID="e4c7af00e8f39fc8c9e85a9ae9e0e2a3" ns2:_="" ns3:_="">
    <xsd:import namespace="040fb58a-a206-4ce9-a922-1d40898aae55"/>
    <xsd:import namespace="e02fff17-c085-42ca-8052-bec6af4d82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0fb58a-a206-4ce9-a922-1d40898aae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802ca1d-a6ac-4648-ae42-3596f34ef5f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2fff17-c085-42ca-8052-bec6af4d82b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6f0af8a-31a3-4a0d-b665-0c7e5c5202ab}" ma:internalName="TaxCatchAll" ma:showField="CatchAllData" ma:web="e02fff17-c085-42ca-8052-bec6af4d82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1E5DED4-0DD2-4CED-8039-C3D08794F024}">
  <ds:schemaRefs>
    <ds:schemaRef ds:uri="http://purl.org/dc/terms/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e02fff17-c085-42ca-8052-bec6af4d82b0"/>
    <ds:schemaRef ds:uri="040fb58a-a206-4ce9-a922-1d40898aae55"/>
  </ds:schemaRefs>
</ds:datastoreItem>
</file>

<file path=customXml/itemProps2.xml><?xml version="1.0" encoding="utf-8"?>
<ds:datastoreItem xmlns:ds="http://schemas.openxmlformats.org/officeDocument/2006/customXml" ds:itemID="{5932B386-9008-4775-B8F3-3010F594D8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F4648AC-CAA2-47B0-8D48-BA13CF32765F}">
  <ds:schemaRefs>
    <ds:schemaRef ds:uri="040fb58a-a206-4ce9-a922-1d40898aae55"/>
    <ds:schemaRef ds:uri="e02fff17-c085-42ca-8052-bec6af4d82b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TDSO</Template>
  <TotalTime>0</TotalTime>
  <Words>671</Words>
  <Application>Microsoft Office PowerPoint</Application>
  <PresentationFormat>Widescreen</PresentationFormat>
  <Paragraphs>102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ABeeZee</vt:lpstr>
      <vt:lpstr>Aptos</vt:lpstr>
      <vt:lpstr>Arial</vt:lpstr>
      <vt:lpstr>Calibri</vt:lpstr>
      <vt:lpstr>Calibri Light</vt:lpstr>
      <vt:lpstr>Office Theme</vt:lpstr>
      <vt:lpstr>PowerPoint Presentation</vt:lpstr>
      <vt:lpstr>PowerPoint Presentation</vt:lpstr>
      <vt:lpstr>Agenda 1/2</vt:lpstr>
      <vt:lpstr>Agenda 2/2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Greenspots.org</vt:lpstr>
      <vt:lpstr>Greenspots.org</vt:lpstr>
      <vt:lpstr> Project Model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Mark Desmaele</dc:creator>
  <cp:lastModifiedBy>Yousra Birafane</cp:lastModifiedBy>
  <cp:revision>1</cp:revision>
  <cp:lastPrinted>2024-08-27T16:47:34Z</cp:lastPrinted>
  <dcterms:created xsi:type="dcterms:W3CDTF">2024-01-28T04:56:10Z</dcterms:created>
  <dcterms:modified xsi:type="dcterms:W3CDTF">2024-09-05T06:51:01Z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0x01010087E754124FC8ED4A870F16CCE485E754</vt:lpwstr>
  </property>
  <property fmtid="{D5CDD505-2E9C-101B-9397-08002B2CF9AE}" pid="3" name="MediaServiceImageTags">
    <vt:lpwstr/>
  </property>
</Properties>
</file>